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5463" r:id="rId4"/>
    <p:sldMasterId id="2147485632" r:id="rId5"/>
    <p:sldMasterId id="2147485644" r:id="rId6"/>
    <p:sldMasterId id="2147485656" r:id="rId7"/>
    <p:sldMasterId id="2147485680" r:id="rId8"/>
  </p:sldMasterIdLst>
  <p:notesMasterIdLst>
    <p:notesMasterId r:id="rId17"/>
  </p:notesMasterIdLst>
  <p:handoutMasterIdLst>
    <p:handoutMasterId r:id="rId18"/>
  </p:handoutMasterIdLst>
  <p:sldIdLst>
    <p:sldId id="256" r:id="rId9"/>
    <p:sldId id="833" r:id="rId10"/>
    <p:sldId id="838" r:id="rId11"/>
    <p:sldId id="839" r:id="rId12"/>
    <p:sldId id="834" r:id="rId13"/>
    <p:sldId id="835" r:id="rId14"/>
    <p:sldId id="840" r:id="rId15"/>
    <p:sldId id="837" r:id="rId16"/>
  </p:sldIdLst>
  <p:sldSz cx="9144000" cy="6858000" type="screen4x3"/>
  <p:notesSz cx="6797675" cy="9926638"/>
  <p:defaultTex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2" userDrawn="1">
          <p15:clr>
            <a:srgbClr val="A4A3A4"/>
          </p15:clr>
        </p15:guide>
        <p15:guide id="2" pos="2235" userDrawn="1">
          <p15:clr>
            <a:srgbClr val="A4A3A4"/>
          </p15:clr>
        </p15:guide>
        <p15:guide id="3" orient="horz" pos="3127"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eu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764"/>
    <a:srgbClr val="54AF33"/>
    <a:srgbClr val="00ACA0"/>
    <a:srgbClr val="5DC4F1"/>
    <a:srgbClr val="A0A0A0"/>
    <a:srgbClr val="878787"/>
    <a:srgbClr val="00A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67" autoAdjust="0"/>
    <p:restoredTop sz="88152" autoAdjust="0"/>
  </p:normalViewPr>
  <p:slideViewPr>
    <p:cSldViewPr>
      <p:cViewPr varScale="1">
        <p:scale>
          <a:sx n="86" d="100"/>
          <a:sy n="86" d="100"/>
        </p:scale>
        <p:origin x="1651" y="5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996"/>
    </p:cViewPr>
  </p:sorterViewPr>
  <p:notesViewPr>
    <p:cSldViewPr>
      <p:cViewPr varScale="1">
        <p:scale>
          <a:sx n="60" d="100"/>
          <a:sy n="60" d="100"/>
        </p:scale>
        <p:origin x="3274" y="43"/>
      </p:cViewPr>
      <p:guideLst>
        <p:guide orient="horz" pos="3222"/>
        <p:guide pos="2235"/>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1" y="0"/>
            <a:ext cx="2945660" cy="496332"/>
          </a:xfrm>
          <a:prstGeom prst="rect">
            <a:avLst/>
          </a:prstGeom>
        </p:spPr>
        <p:txBody>
          <a:bodyPr vert="horz" lIns="91951" tIns="45976" rIns="91951" bIns="45976"/>
          <a:lstStyle/>
          <a:p>
            <a:endParaRPr lang="fr-FR" dirty="0"/>
          </a:p>
        </p:txBody>
      </p:sp>
      <p:sp>
        <p:nvSpPr>
          <p:cNvPr id="3" name="Rectangle 3"/>
          <p:cNvSpPr>
            <a:spLocks noGrp="1"/>
          </p:cNvSpPr>
          <p:nvPr>
            <p:ph type="dt" sz="quarter" idx="1"/>
          </p:nvPr>
        </p:nvSpPr>
        <p:spPr>
          <a:xfrm>
            <a:off x="3850444" y="0"/>
            <a:ext cx="2945660" cy="496332"/>
          </a:xfrm>
          <a:prstGeom prst="rect">
            <a:avLst/>
          </a:prstGeom>
        </p:spPr>
        <p:txBody>
          <a:bodyPr vert="horz" lIns="91951" tIns="45976" rIns="91951" bIns="45976"/>
          <a:lstStyle/>
          <a:p>
            <a:fld id="{31555DB1-8736-42A3-B48D-2B08FB93332A}" type="datetimeFigureOut">
              <a:rPr lang="fr-FR" smtClean="0"/>
              <a:pPr/>
              <a:t>19/03/2021</a:t>
            </a:fld>
            <a:endParaRPr lang="fr-FR" dirty="0"/>
          </a:p>
        </p:txBody>
      </p:sp>
      <p:sp>
        <p:nvSpPr>
          <p:cNvPr id="4" name="Rectangle 4"/>
          <p:cNvSpPr>
            <a:spLocks noGrp="1"/>
          </p:cNvSpPr>
          <p:nvPr>
            <p:ph type="ftr" sz="quarter" idx="2"/>
          </p:nvPr>
        </p:nvSpPr>
        <p:spPr>
          <a:xfrm>
            <a:off x="1" y="9428586"/>
            <a:ext cx="2945660" cy="496332"/>
          </a:xfrm>
          <a:prstGeom prst="rect">
            <a:avLst/>
          </a:prstGeom>
        </p:spPr>
        <p:txBody>
          <a:bodyPr vert="horz" lIns="91951" tIns="45976" rIns="91951" bIns="45976"/>
          <a:lstStyle/>
          <a:p>
            <a:endParaRPr lang="fr-FR" dirty="0"/>
          </a:p>
        </p:txBody>
      </p:sp>
      <p:sp>
        <p:nvSpPr>
          <p:cNvPr id="5" name="Rectangle 5"/>
          <p:cNvSpPr>
            <a:spLocks noGrp="1"/>
          </p:cNvSpPr>
          <p:nvPr>
            <p:ph type="sldNum" sz="quarter" idx="3"/>
          </p:nvPr>
        </p:nvSpPr>
        <p:spPr>
          <a:xfrm>
            <a:off x="3850444" y="9428586"/>
            <a:ext cx="2945660" cy="496332"/>
          </a:xfrm>
          <a:prstGeom prst="rect">
            <a:avLst/>
          </a:prstGeom>
        </p:spPr>
        <p:txBody>
          <a:bodyPr vert="horz" lIns="91951" tIns="45976" rIns="91951" bIns="45976"/>
          <a:lstStyle/>
          <a:p>
            <a:fld id="{5400D380-E0D7-4EB1-B91E-BFCC7DA7F29D}" type="slidenum">
              <a:rPr lang="fr-FR" smtClean="0"/>
              <a:pPr/>
              <a:t>‹N°›</a:t>
            </a:fld>
            <a:endParaRPr lang="fr-FR" dirty="0"/>
          </a:p>
        </p:txBody>
      </p:sp>
    </p:spTree>
    <p:extLst>
      <p:ext uri="{BB962C8B-B14F-4D97-AF65-F5344CB8AC3E}">
        <p14:creationId xmlns:p14="http://schemas.microsoft.com/office/powerpoint/2010/main" val="24780624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1" y="0"/>
            <a:ext cx="2945660" cy="496332"/>
          </a:xfrm>
          <a:prstGeom prst="rect">
            <a:avLst/>
          </a:prstGeom>
        </p:spPr>
        <p:txBody>
          <a:bodyPr vert="horz" lIns="91951" tIns="45976" rIns="91951" bIns="45976"/>
          <a:lstStyle/>
          <a:p>
            <a:endParaRPr lang="fr-FR" dirty="0"/>
          </a:p>
        </p:txBody>
      </p:sp>
      <p:sp>
        <p:nvSpPr>
          <p:cNvPr id="3" name="Rectangle 3"/>
          <p:cNvSpPr>
            <a:spLocks noGrp="1"/>
          </p:cNvSpPr>
          <p:nvPr>
            <p:ph type="dt" idx="1"/>
          </p:nvPr>
        </p:nvSpPr>
        <p:spPr>
          <a:xfrm>
            <a:off x="3850444" y="0"/>
            <a:ext cx="2945660" cy="496332"/>
          </a:xfrm>
          <a:prstGeom prst="rect">
            <a:avLst/>
          </a:prstGeom>
        </p:spPr>
        <p:txBody>
          <a:bodyPr vert="horz" lIns="91951" tIns="45976" rIns="91951" bIns="45976"/>
          <a:lstStyle/>
          <a:p>
            <a:fld id="{0BDB199F-A56C-4049-BA04-1447030960FF}" type="datetimeFigureOut">
              <a:rPr lang="fr-FR"/>
              <a:pPr/>
              <a:t>19/03/2021</a:t>
            </a:fld>
            <a:endParaRPr lang="fr-FR" dirty="0"/>
          </a:p>
        </p:txBody>
      </p:sp>
      <p:sp>
        <p:nvSpPr>
          <p:cNvPr id="4" name="Rectangle 4"/>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951" tIns="45976" rIns="91951" bIns="45976" anchor="ctr"/>
          <a:lstStyle/>
          <a:p>
            <a:endParaRPr lang="fr-FR" dirty="0"/>
          </a:p>
        </p:txBody>
      </p:sp>
      <p:sp>
        <p:nvSpPr>
          <p:cNvPr id="5" name="Rectangle 5"/>
          <p:cNvSpPr>
            <a:spLocks noGrp="1"/>
          </p:cNvSpPr>
          <p:nvPr>
            <p:ph type="body" sz="quarter" idx="3"/>
          </p:nvPr>
        </p:nvSpPr>
        <p:spPr>
          <a:xfrm>
            <a:off x="679768" y="4715156"/>
            <a:ext cx="5438140" cy="4466987"/>
          </a:xfrm>
          <a:prstGeom prst="rect">
            <a:avLst/>
          </a:prstGeom>
        </p:spPr>
        <p:txBody>
          <a:bodyPr vert="horz" lIns="91951" tIns="45976" rIns="91951" bIns="45976">
            <a:normAutofit/>
          </a:bodyPr>
          <a:lstStyle/>
          <a:p>
            <a:pPr lvl="0"/>
            <a:r>
              <a:rPr lang="fr-FR"/>
              <a:t>Modifiez les styles du texte du masque</a:t>
            </a:r>
          </a:p>
          <a:p>
            <a:pPr lvl="1"/>
            <a:r>
              <a:rPr lang="fr-FR"/>
              <a:t>Niveau 2</a:t>
            </a:r>
          </a:p>
          <a:p>
            <a:pPr lvl="2"/>
            <a:r>
              <a:rPr lang="fr-FR"/>
              <a:t>Niveau 3</a:t>
            </a:r>
          </a:p>
          <a:p>
            <a:pPr lvl="3"/>
            <a:r>
              <a:rPr lang="fr-FR"/>
              <a:t>Niveau 4</a:t>
            </a:r>
          </a:p>
          <a:p>
            <a:pPr lvl="4"/>
            <a:r>
              <a:rPr lang="fr-FR"/>
              <a:t>Niveau 5</a:t>
            </a:r>
          </a:p>
        </p:txBody>
      </p:sp>
      <p:sp>
        <p:nvSpPr>
          <p:cNvPr id="6" name="Rectangle 6"/>
          <p:cNvSpPr>
            <a:spLocks noGrp="1"/>
          </p:cNvSpPr>
          <p:nvPr>
            <p:ph type="ftr" sz="quarter" idx="4"/>
          </p:nvPr>
        </p:nvSpPr>
        <p:spPr>
          <a:xfrm>
            <a:off x="1" y="9428586"/>
            <a:ext cx="2945660" cy="496332"/>
          </a:xfrm>
          <a:prstGeom prst="rect">
            <a:avLst/>
          </a:prstGeom>
        </p:spPr>
        <p:txBody>
          <a:bodyPr vert="horz" lIns="91951" tIns="45976" rIns="91951" bIns="45976"/>
          <a:lstStyle/>
          <a:p>
            <a:endParaRPr lang="fr-FR" dirty="0"/>
          </a:p>
        </p:txBody>
      </p:sp>
      <p:sp>
        <p:nvSpPr>
          <p:cNvPr id="7" name="Rectangle 7"/>
          <p:cNvSpPr>
            <a:spLocks noGrp="1"/>
          </p:cNvSpPr>
          <p:nvPr>
            <p:ph type="sldNum" sz="quarter" idx="5"/>
          </p:nvPr>
        </p:nvSpPr>
        <p:spPr>
          <a:xfrm>
            <a:off x="3850444" y="9428586"/>
            <a:ext cx="2945660" cy="496332"/>
          </a:xfrm>
          <a:prstGeom prst="rect">
            <a:avLst/>
          </a:prstGeom>
        </p:spPr>
        <p:txBody>
          <a:bodyPr vert="horz" lIns="91951" tIns="45976" rIns="91951" bIns="45976"/>
          <a:lstStyle/>
          <a:p>
            <a:fld id="{B3A019F3-8596-4028-9847-CBD3A185B07A}" type="slidenum">
              <a:rPr/>
              <a:pPr/>
              <a:t>‹N°›</a:t>
            </a:fld>
            <a:endParaRPr lang="fr-FR" dirty="0"/>
          </a:p>
        </p:txBody>
      </p:sp>
    </p:spTree>
    <p:extLst>
      <p:ext uri="{BB962C8B-B14F-4D97-AF65-F5344CB8AC3E}">
        <p14:creationId xmlns:p14="http://schemas.microsoft.com/office/powerpoint/2010/main" val="806385754"/>
      </p:ext>
    </p:extLst>
  </p:cSld>
  <p:clrMap bg1="lt1" tx1="dk1" bg2="lt2" tx2="dk2" accent1="accent1" accent2="accent2" accent3="accent3" accent4="accent4" accent5="accent5" accent6="accent6" hlink="hlink" folHlink="folHlink"/>
  <p:hf hdr="0" ftr="0" dt="0"/>
  <p:notesStyle>
    <a:lvl1pPr marL="0" algn="l" rtl="0" latinLnBrk="0">
      <a:defRPr lang="fr-FR" sz="1200" kern="1200">
        <a:solidFill>
          <a:schemeClr val="tx1"/>
        </a:solidFill>
        <a:latin typeface="+mn-lt"/>
        <a:ea typeface="+mn-ea"/>
        <a:cs typeface="+mn-cs"/>
      </a:defRPr>
    </a:lvl1pPr>
    <a:lvl2pPr marL="457200" algn="l" rtl="0" latinLnBrk="0">
      <a:defRPr lang="fr-FR" sz="1200" kern="1200">
        <a:solidFill>
          <a:schemeClr val="tx1"/>
        </a:solidFill>
        <a:latin typeface="+mn-lt"/>
        <a:ea typeface="+mn-ea"/>
        <a:cs typeface="+mn-cs"/>
      </a:defRPr>
    </a:lvl2pPr>
    <a:lvl3pPr marL="914400" algn="l" rtl="0" latinLnBrk="0">
      <a:defRPr lang="fr-FR" sz="1200" kern="1200">
        <a:solidFill>
          <a:schemeClr val="tx1"/>
        </a:solidFill>
        <a:latin typeface="+mn-lt"/>
        <a:ea typeface="+mn-ea"/>
        <a:cs typeface="+mn-cs"/>
      </a:defRPr>
    </a:lvl3pPr>
    <a:lvl4pPr marL="1371600" algn="l" rtl="0" latinLnBrk="0">
      <a:defRPr lang="fr-FR" sz="1200" kern="1200">
        <a:solidFill>
          <a:schemeClr val="tx1"/>
        </a:solidFill>
        <a:latin typeface="+mn-lt"/>
        <a:ea typeface="+mn-ea"/>
        <a:cs typeface="+mn-cs"/>
      </a:defRPr>
    </a:lvl4pPr>
    <a:lvl5pPr marL="1828800" algn="l" rtl="0" latinLnBrk="0">
      <a:defRPr lang="fr-FR" sz="1200" kern="1200">
        <a:solidFill>
          <a:schemeClr val="tx1"/>
        </a:solidFill>
        <a:latin typeface="+mn-lt"/>
        <a:ea typeface="+mn-ea"/>
        <a:cs typeface="+mn-cs"/>
      </a:defRPr>
    </a:lvl5pPr>
    <a:lvl6pPr marL="2286000" algn="l" rtl="0" latinLnBrk="0">
      <a:defRPr lang="fr-FR" sz="1200" kern="1200">
        <a:solidFill>
          <a:schemeClr val="tx1"/>
        </a:solidFill>
        <a:latin typeface="+mn-lt"/>
        <a:ea typeface="+mn-ea"/>
        <a:cs typeface="+mn-cs"/>
      </a:defRPr>
    </a:lvl6pPr>
    <a:lvl7pPr marL="2743200" algn="l" rtl="0" latinLnBrk="0">
      <a:defRPr lang="fr-FR" sz="1200" kern="1200">
        <a:solidFill>
          <a:schemeClr val="tx1"/>
        </a:solidFill>
        <a:latin typeface="+mn-lt"/>
        <a:ea typeface="+mn-ea"/>
        <a:cs typeface="+mn-cs"/>
      </a:defRPr>
    </a:lvl7pPr>
    <a:lvl8pPr marL="3200400" algn="l" rtl="0" latinLnBrk="0">
      <a:defRPr lang="fr-FR" sz="1200" kern="1200">
        <a:solidFill>
          <a:schemeClr val="tx1"/>
        </a:solidFill>
        <a:latin typeface="+mn-lt"/>
        <a:ea typeface="+mn-ea"/>
        <a:cs typeface="+mn-cs"/>
      </a:defRPr>
    </a:lvl8pPr>
    <a:lvl9pPr marL="3657600" algn="l" rtl="0" latinLnBrk="0">
      <a:defRPr lang="fr-F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fr-FR" dirty="0"/>
          </a:p>
        </p:txBody>
      </p:sp>
      <p:sp>
        <p:nvSpPr>
          <p:cNvPr id="4" name="Rectangle 4"/>
          <p:cNvSpPr>
            <a:spLocks noGrp="1"/>
          </p:cNvSpPr>
          <p:nvPr>
            <p:ph type="sldNum" sz="quarter" idx="10"/>
          </p:nvPr>
        </p:nvSpPr>
        <p:spPr/>
        <p:txBody>
          <a:bodyPr/>
          <a:lstStyle/>
          <a:p>
            <a:fld id="{B3A019F3-8596-4028-9847-CBD3A185B07A}" type="slidenum">
              <a:rPr lang="fr-FR" smtClean="0"/>
              <a:pPr/>
              <a:t>1</a:t>
            </a:fld>
            <a:endParaRPr lang="fr-FR" dirty="0"/>
          </a:p>
        </p:txBody>
      </p:sp>
    </p:spTree>
    <p:extLst>
      <p:ext uri="{BB962C8B-B14F-4D97-AF65-F5344CB8AC3E}">
        <p14:creationId xmlns:p14="http://schemas.microsoft.com/office/powerpoint/2010/main" val="33624991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5163672" y="6250164"/>
            <a:ext cx="3786690" cy="365125"/>
          </a:xfrm>
        </p:spPr>
        <p:txBody>
          <a:bodyPr/>
          <a:lstStyle/>
          <a:p>
            <a:pPr eaLnBrk="1" latinLnBrk="0" hangingPunct="1"/>
            <a:r>
              <a:rPr lang="fr-FR"/>
              <a:t>‹N°›</a:t>
            </a:r>
            <a:endParaRPr lang="en-US" dirty="0"/>
          </a:p>
        </p:txBody>
      </p:sp>
      <p:sp>
        <p:nvSpPr>
          <p:cNvPr id="5" name="Footer Placeholder 4"/>
          <p:cNvSpPr>
            <a:spLocks noGrp="1"/>
          </p:cNvSpPr>
          <p:nvPr>
            <p:ph type="ftr" sz="quarter" idx="11"/>
          </p:nvPr>
        </p:nvSpPr>
        <p:spPr/>
        <p:txBody>
          <a:bodyPr/>
          <a:lstStyle/>
          <a:p>
            <a:r>
              <a:rPr kumimoji="0" lang="en-US"/>
              <a:t>AAC équipements 2021 - FAQ</a:t>
            </a:r>
            <a:endParaRPr kumimoji="0" lang="en-US" dirty="0"/>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57AF16DE-A0D5-4438-950F-5B1E159C2C28}" type="slidenum">
              <a:rPr lang="en-US" smtClean="0"/>
              <a:pPr/>
              <a:t>‹N°›</a:t>
            </a:fld>
            <a:endParaRPr lang="en-US" dirty="0"/>
          </a:p>
        </p:txBody>
      </p:sp>
      <p:pic>
        <p:nvPicPr>
          <p:cNvPr id="9" name="Image 8"/>
          <p:cNvPicPr>
            <a:picLocks noChangeAspect="1"/>
          </p:cNvPicPr>
          <p:nvPr userDrawn="1"/>
        </p:nvPicPr>
        <p:blipFill rotWithShape="1">
          <a:blip r:embed="rId2" cstate="print">
            <a:extLst>
              <a:ext uri="{28A0092B-C50C-407E-A947-70E740481C1C}">
                <a14:useLocalDpi xmlns:a14="http://schemas.microsoft.com/office/drawing/2010/main"/>
              </a:ext>
            </a:extLst>
          </a:blip>
          <a:srcRect l="-7018"/>
          <a:stretch/>
        </p:blipFill>
        <p:spPr>
          <a:xfrm>
            <a:off x="-609600" y="-38118"/>
            <a:ext cx="9294971" cy="697231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algn="r"/>
            <a:r>
              <a:rPr kumimoji="0" lang="fr-FR"/>
              <a:t>‹N°›</a:t>
            </a:r>
            <a:endParaRPr kumimoji="0" lang="fr-FR" sz="1000" dirty="0">
              <a:solidFill>
                <a:schemeClr val="tx1">
                  <a:tint val="65000"/>
                </a:schemeClr>
              </a:solidFill>
            </a:endParaRPr>
          </a:p>
        </p:txBody>
      </p:sp>
      <p:sp>
        <p:nvSpPr>
          <p:cNvPr id="5" name="Footer Placeholder 4"/>
          <p:cNvSpPr>
            <a:spLocks noGrp="1"/>
          </p:cNvSpPr>
          <p:nvPr>
            <p:ph type="ftr" sz="quarter" idx="11"/>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pPr algn="r"/>
            <a:fld id="{256D3EEF-DE4E-429D-8EC4-DDC531AFF587}" type="slidenum">
              <a:rPr kumimoji="0" lang="fr-FR" sz="1000" smtClean="0"/>
              <a:pPr algn="r"/>
              <a:t>‹N°›</a:t>
            </a:fld>
            <a:endParaRPr kumimoji="0" lang="fr-FR" sz="10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pPr algn="r"/>
            <a:r>
              <a:rPr kumimoji="0" lang="fr-FR"/>
              <a:t>‹N°›</a:t>
            </a:r>
            <a:endParaRPr kumimoji="0" lang="fr-FR" sz="1000" dirty="0">
              <a:solidFill>
                <a:schemeClr val="tx1">
                  <a:tint val="65000"/>
                </a:schemeClr>
              </a:solidFill>
            </a:endParaRPr>
          </a:p>
        </p:txBody>
      </p:sp>
      <p:sp>
        <p:nvSpPr>
          <p:cNvPr id="5" name="Footer Placeholder 4"/>
          <p:cNvSpPr>
            <a:spLocks noGrp="1"/>
          </p:cNvSpPr>
          <p:nvPr>
            <p:ph type="ftr" sz="quarter" idx="11"/>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pPr algn="r"/>
            <a:fld id="{256D3EEF-DE4E-429D-8EC4-DDC531AFF587}" type="slidenum">
              <a:rPr kumimoji="0" lang="fr-FR" sz="1000" smtClean="0"/>
              <a:pPr algn="r"/>
              <a:t>‹N°›</a:t>
            </a:fld>
            <a:endParaRPr kumimoji="0" lang="fr-FR" sz="1000"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poses : 1 Haut, 2 Bas">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pPr eaLnBrk="1" latinLnBrk="0" hangingPunct="1"/>
            <a:r>
              <a:rPr kumimoji="0" lang="fr-FR"/>
              <a:t>Cliquez et modifiez le titre</a:t>
            </a:r>
            <a:endParaRPr kumimoji="0"/>
          </a:p>
        </p:txBody>
      </p:sp>
      <p:sp>
        <p:nvSpPr>
          <p:cNvPr id="13"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eaLnBrk="1" latinLnBrk="0" hangingPunct="1">
              <a:defRPr kumimoji="0" lang="fr-FR" b="1">
                <a:solidFill>
                  <a:schemeClr val="bg1"/>
                </a:solidFill>
              </a:defRPr>
            </a:lvl1pPr>
            <a:extLst/>
          </a:lstStyle>
          <a:p>
            <a:pPr lvl="0"/>
            <a:r>
              <a:rPr kumimoji="0" lang="fr-FR" dirty="0"/>
              <a:t>Cliquez pour ajouter un titre</a:t>
            </a:r>
          </a:p>
        </p:txBody>
      </p:sp>
      <p:sp>
        <p:nvSpPr>
          <p:cNvPr id="15" name="Rectangle 11"/>
          <p:cNvSpPr>
            <a:spLocks noGrp="1"/>
          </p:cNvSpPr>
          <p:nvPr>
            <p:ph sz="quarter" idx="15"/>
          </p:nvPr>
        </p:nvSpPr>
        <p:spPr>
          <a:xfrm>
            <a:off x="301752" y="609600"/>
            <a:ext cx="8074152" cy="2706624"/>
          </a:xfrm>
        </p:spPr>
        <p:txBody>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a:p>
        </p:txBody>
      </p:sp>
      <p:sp>
        <p:nvSpPr>
          <p:cNvPr id="17"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eaLnBrk="1" latinLnBrk="0" hangingPunct="1">
              <a:defRPr kumimoji="0" lang="fr-FR" b="1">
                <a:solidFill>
                  <a:schemeClr val="bg1"/>
                </a:solidFill>
              </a:defRPr>
            </a:lvl1pPr>
            <a:extLst/>
          </a:lstStyle>
          <a:p>
            <a:pPr lvl="0"/>
            <a:r>
              <a:rPr kumimoji="0" lang="fr-FR"/>
              <a:t>Cliquez pour ajouter un titre</a:t>
            </a:r>
          </a:p>
        </p:txBody>
      </p:sp>
      <p:sp>
        <p:nvSpPr>
          <p:cNvPr id="18" name="Rectangle 11"/>
          <p:cNvSpPr>
            <a:spLocks noGrp="1"/>
          </p:cNvSpPr>
          <p:nvPr>
            <p:ph sz="quarter" idx="17"/>
          </p:nvPr>
        </p:nvSpPr>
        <p:spPr>
          <a:xfrm>
            <a:off x="301752" y="3547872"/>
            <a:ext cx="3965448" cy="2706624"/>
          </a:xfrm>
        </p:spPr>
        <p:txBody>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a:p>
        </p:txBody>
      </p:sp>
      <p:sp>
        <p:nvSpPr>
          <p:cNvPr id="21"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eaLnBrk="1" latinLnBrk="0" hangingPunct="1">
              <a:defRPr kumimoji="0" lang="fr-FR" b="1">
                <a:solidFill>
                  <a:schemeClr val="bg1"/>
                </a:solidFill>
              </a:defRPr>
            </a:lvl1pPr>
            <a:extLst/>
          </a:lstStyle>
          <a:p>
            <a:pPr lvl="0"/>
            <a:r>
              <a:rPr kumimoji="0" lang="fr-FR"/>
              <a:t>Cliquez pour ajouter un titre</a:t>
            </a:r>
          </a:p>
        </p:txBody>
      </p:sp>
      <p:sp>
        <p:nvSpPr>
          <p:cNvPr id="23" name="Rectangle 11"/>
          <p:cNvSpPr>
            <a:spLocks noGrp="1"/>
          </p:cNvSpPr>
          <p:nvPr>
            <p:ph sz="quarter" idx="21"/>
          </p:nvPr>
        </p:nvSpPr>
        <p:spPr>
          <a:xfrm>
            <a:off x="4416552" y="3547872"/>
            <a:ext cx="3965448" cy="2706624"/>
          </a:xfrm>
        </p:spPr>
        <p:txBody>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a:p>
        </p:txBody>
      </p:sp>
      <p:sp>
        <p:nvSpPr>
          <p:cNvPr id="19" name="Rectangle 19"/>
          <p:cNvSpPr>
            <a:spLocks noGrp="1"/>
          </p:cNvSpPr>
          <p:nvPr>
            <p:ph type="dt" sz="half" idx="22"/>
          </p:nvPr>
        </p:nvSpPr>
        <p:spPr/>
        <p:txBody>
          <a:bodyPr/>
          <a:lstStyle/>
          <a:p>
            <a:pPr algn="r"/>
            <a:r>
              <a:rPr kumimoji="0" lang="fr-FR"/>
              <a:t>‹N°›</a:t>
            </a:r>
            <a:endParaRPr kumimoji="0" lang="fr-FR" dirty="0"/>
          </a:p>
        </p:txBody>
      </p:sp>
      <p:sp>
        <p:nvSpPr>
          <p:cNvPr id="20" name="Rectangle 20"/>
          <p:cNvSpPr>
            <a:spLocks noGrp="1"/>
          </p:cNvSpPr>
          <p:nvPr>
            <p:ph type="sldNum" sz="quarter" idx="23"/>
          </p:nvPr>
        </p:nvSpPr>
        <p:spPr>
          <a:xfrm>
            <a:off x="3991088" y="6250163"/>
            <a:ext cx="1161826" cy="365125"/>
          </a:xfrm>
          <a:prstGeom prst="rect">
            <a:avLst/>
          </a:prstGeom>
        </p:spPr>
        <p:txBody>
          <a:bodyPr/>
          <a:lstStyle/>
          <a:p>
            <a:pPr algn="r"/>
            <a:fld id="{256D3EEF-DE4E-429D-8EC4-DDC531AFF587}" type="slidenum">
              <a:rPr kumimoji="0" lang="fr-FR" sz="1000"/>
              <a:pPr algn="r"/>
              <a:t>‹N°›</a:t>
            </a:fld>
            <a:endParaRPr kumimoji="0" lang="fr-FR" dirty="0"/>
          </a:p>
        </p:txBody>
      </p:sp>
      <p:sp>
        <p:nvSpPr>
          <p:cNvPr id="22" name="Rectangle 22"/>
          <p:cNvSpPr>
            <a:spLocks noGrp="1"/>
          </p:cNvSpPr>
          <p:nvPr>
            <p:ph type="ftr" sz="quarter" idx="24"/>
          </p:nvPr>
        </p:nvSpPr>
        <p:spPr/>
        <p:txBody>
          <a:bodyPr/>
          <a:lstStyle/>
          <a:p>
            <a:r>
              <a:rPr kumimoji="0" lang="fr-FR"/>
              <a:t>AAC équipements 2021 - FAQ</a:t>
            </a:r>
            <a:endParaRPr kumimoji="0"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 poses : 3 Gauche, 1 Droite">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pPr eaLnBrk="1" latinLnBrk="0" hangingPunct="1"/>
            <a:r>
              <a:rPr kumimoji="0" lang="fr-FR"/>
              <a:t>Cliquez et modifiez le titre</a:t>
            </a:r>
            <a:endParaRPr kumimoji="0"/>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eaLnBrk="1" latinLnBrk="0" hangingPunct="1">
              <a:defRPr kumimoji="0" lang="fr-FR" b="1">
                <a:solidFill>
                  <a:schemeClr val="bg1"/>
                </a:solidFill>
              </a:defRPr>
            </a:lvl1pPr>
            <a:extLst/>
          </a:lstStyle>
          <a:p>
            <a:pPr lvl="0"/>
            <a:r>
              <a:rPr kumimoji="0" lang="fr-FR"/>
              <a:t>Cliquez pour ajouter un titre</a:t>
            </a:r>
          </a:p>
        </p:txBody>
      </p:sp>
      <p:sp>
        <p:nvSpPr>
          <p:cNvPr id="21" name="Rectangle 11"/>
          <p:cNvSpPr>
            <a:spLocks noGrp="1"/>
          </p:cNvSpPr>
          <p:nvPr>
            <p:ph sz="quarter" idx="15"/>
          </p:nvPr>
        </p:nvSpPr>
        <p:spPr>
          <a:xfrm>
            <a:off x="4416552" y="609600"/>
            <a:ext cx="3962400" cy="5638800"/>
          </a:xfrm>
        </p:spPr>
        <p:txBody>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eaLnBrk="1" latinLnBrk="0" hangingPunct="1">
              <a:defRPr kumimoji="0" lang="fr-FR" b="1">
                <a:solidFill>
                  <a:schemeClr val="bg1"/>
                </a:solidFill>
              </a:defRPr>
            </a:lvl1pPr>
            <a:extLst/>
          </a:lstStyle>
          <a:p>
            <a:pPr lvl="0"/>
            <a:r>
              <a:rPr kumimoji="0" lang="fr-FR"/>
              <a:t>Cliquez pour ajouter un titre</a:t>
            </a:r>
          </a:p>
        </p:txBody>
      </p:sp>
      <p:sp>
        <p:nvSpPr>
          <p:cNvPr id="10" name="Rectangle 11"/>
          <p:cNvSpPr>
            <a:spLocks noGrp="1"/>
          </p:cNvSpPr>
          <p:nvPr>
            <p:ph sz="quarter" idx="16"/>
          </p:nvPr>
        </p:nvSpPr>
        <p:spPr>
          <a:xfrm>
            <a:off x="304800" y="609600"/>
            <a:ext cx="3962400" cy="1728216"/>
          </a:xfrm>
        </p:spPr>
        <p:txBody>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eaLnBrk="1" latinLnBrk="0" hangingPunct="1">
              <a:defRPr kumimoji="0" lang="fr-FR" b="1">
                <a:solidFill>
                  <a:schemeClr val="bg1"/>
                </a:solidFill>
              </a:defRPr>
            </a:lvl1pPr>
            <a:extLst/>
          </a:lstStyle>
          <a:p>
            <a:pPr lvl="0"/>
            <a:r>
              <a:rPr kumimoji="0" lang="fr-FR"/>
              <a:t>Cliquez pour ajouter un titre</a:t>
            </a:r>
          </a:p>
        </p:txBody>
      </p:sp>
      <p:sp>
        <p:nvSpPr>
          <p:cNvPr id="14" name="Rectangle 11"/>
          <p:cNvSpPr>
            <a:spLocks noGrp="1"/>
          </p:cNvSpPr>
          <p:nvPr>
            <p:ph sz="quarter" idx="18"/>
          </p:nvPr>
        </p:nvSpPr>
        <p:spPr>
          <a:xfrm>
            <a:off x="301752" y="2569464"/>
            <a:ext cx="3962400" cy="1728216"/>
          </a:xfrm>
        </p:spPr>
        <p:txBody>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eaLnBrk="1" latinLnBrk="0" hangingPunct="1">
              <a:defRPr kumimoji="0" lang="fr-FR" b="1">
                <a:solidFill>
                  <a:schemeClr val="bg1"/>
                </a:solidFill>
              </a:defRPr>
            </a:lvl1pPr>
            <a:extLst/>
          </a:lstStyle>
          <a:p>
            <a:pPr lvl="0"/>
            <a:r>
              <a:rPr kumimoji="0" lang="fr-FR"/>
              <a:t>Cliquez pour ajouter un titre</a:t>
            </a:r>
          </a:p>
        </p:txBody>
      </p:sp>
      <p:sp>
        <p:nvSpPr>
          <p:cNvPr id="16" name="Rectangle 11"/>
          <p:cNvSpPr>
            <a:spLocks noGrp="1"/>
          </p:cNvSpPr>
          <p:nvPr>
            <p:ph sz="quarter" idx="20"/>
          </p:nvPr>
        </p:nvSpPr>
        <p:spPr>
          <a:xfrm>
            <a:off x="304800" y="4520184"/>
            <a:ext cx="3962400" cy="1728216"/>
          </a:xfrm>
        </p:spPr>
        <p:txBody>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a:p>
        </p:txBody>
      </p:sp>
      <p:sp>
        <p:nvSpPr>
          <p:cNvPr id="17" name="Rectangle 17"/>
          <p:cNvSpPr>
            <a:spLocks noGrp="1"/>
          </p:cNvSpPr>
          <p:nvPr>
            <p:ph type="dt" sz="half" idx="21"/>
          </p:nvPr>
        </p:nvSpPr>
        <p:spPr/>
        <p:txBody>
          <a:bodyPr/>
          <a:lstStyle/>
          <a:p>
            <a:pPr algn="r"/>
            <a:r>
              <a:rPr kumimoji="0" lang="fr-FR"/>
              <a:t>‹N°›</a:t>
            </a:r>
            <a:endParaRPr kumimoji="0" lang="fr-FR" dirty="0"/>
          </a:p>
        </p:txBody>
      </p:sp>
      <p:sp>
        <p:nvSpPr>
          <p:cNvPr id="19" name="Rectangle 19"/>
          <p:cNvSpPr>
            <a:spLocks noGrp="1"/>
          </p:cNvSpPr>
          <p:nvPr>
            <p:ph type="sldNum" sz="quarter" idx="22"/>
          </p:nvPr>
        </p:nvSpPr>
        <p:spPr>
          <a:xfrm>
            <a:off x="3991088" y="6250163"/>
            <a:ext cx="1161826" cy="365125"/>
          </a:xfrm>
          <a:prstGeom prst="rect">
            <a:avLst/>
          </a:prstGeom>
        </p:spPr>
        <p:txBody>
          <a:bodyPr/>
          <a:lstStyle/>
          <a:p>
            <a:pPr algn="r"/>
            <a:fld id="{256D3EEF-DE4E-429D-8EC4-DDC531AFF587}" type="slidenum">
              <a:rPr kumimoji="0" lang="fr-FR" sz="1000"/>
              <a:pPr algn="r"/>
              <a:t>‹N°›</a:t>
            </a:fld>
            <a:endParaRPr kumimoji="0" lang="fr-FR" dirty="0"/>
          </a:p>
        </p:txBody>
      </p:sp>
      <p:sp>
        <p:nvSpPr>
          <p:cNvPr id="20" name="Rectangle 20"/>
          <p:cNvSpPr>
            <a:spLocks noGrp="1"/>
          </p:cNvSpPr>
          <p:nvPr>
            <p:ph type="ftr" sz="quarter" idx="23"/>
          </p:nvPr>
        </p:nvSpPr>
        <p:spPr/>
        <p:txBody>
          <a:bodyPr/>
          <a:lstStyle/>
          <a:p>
            <a:r>
              <a:rPr kumimoji="0" lang="fr-FR"/>
              <a:t>AAC équipements 2021 - FAQ</a:t>
            </a:r>
            <a:endParaRPr kumimoji="0"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a:solidFill>
                  <a:srgbClr val="1B4171"/>
                </a:solidFill>
                <a:latin typeface="Arial"/>
                <a:cs typeface="Arial"/>
              </a:defRPr>
            </a:lvl1pPr>
          </a:lstStyle>
          <a:p>
            <a:r>
              <a:rPr kumimoji="0" lang="fr-FR" dirty="0"/>
              <a:t>Modifiez le style du titre</a:t>
            </a:r>
            <a:endParaRPr kumimoji="0" lang="en-US" dirty="0"/>
          </a:p>
        </p:txBody>
      </p:sp>
      <p:sp>
        <p:nvSpPr>
          <p:cNvPr id="3" name="Content Placeholder 2"/>
          <p:cNvSpPr>
            <a:spLocks noGrp="1"/>
          </p:cNvSpPr>
          <p:nvPr>
            <p:ph idx="1"/>
          </p:nvPr>
        </p:nvSpPr>
        <p:spPr/>
        <p:txBody>
          <a:body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pic>
        <p:nvPicPr>
          <p:cNvPr id="10" name="Espace réservé du contenu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99977" y="152400"/>
            <a:ext cx="1857423" cy="563376"/>
          </a:xfrm>
          <a:prstGeom prst="rect">
            <a:avLst/>
          </a:prstGeom>
        </p:spPr>
      </p:pic>
      <p:pic>
        <p:nvPicPr>
          <p:cNvPr id="11" name="Image 10" descr="bande-01.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6653192"/>
            <a:ext cx="9144000" cy="128608"/>
          </a:xfrm>
          <a:prstGeom prst="rect">
            <a:avLst/>
          </a:prstGeom>
        </p:spPr>
      </p:pic>
      <p:sp>
        <p:nvSpPr>
          <p:cNvPr id="12"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latin typeface="Arial"/>
                <a:cs typeface="Arial"/>
              </a:defRPr>
            </a:lvl1pPr>
          </a:lstStyle>
          <a:p>
            <a:r>
              <a:rPr lang="fr-FR"/>
              <a:t>‹N°›</a:t>
            </a:r>
            <a:endParaRPr lang="fr-FR" dirty="0">
              <a:solidFill>
                <a:schemeClr val="tx1">
                  <a:tint val="65000"/>
                </a:schemeClr>
              </a:solidFill>
            </a:endParaRPr>
          </a:p>
        </p:txBody>
      </p:sp>
      <p:sp>
        <p:nvSpPr>
          <p:cNvPr id="13"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1_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r>
              <a:rPr lang="fr-FR"/>
              <a:t>‹N°›</a:t>
            </a:r>
            <a:endParaRPr lang="fr-FR" dirty="0"/>
          </a:p>
        </p:txBody>
      </p:sp>
      <p:sp>
        <p:nvSpPr>
          <p:cNvPr id="6" name="Footer Placeholder 5"/>
          <p:cNvSpPr>
            <a:spLocks noGrp="1"/>
          </p:cNvSpPr>
          <p:nvPr>
            <p:ph type="ftr" sz="quarter" idx="11"/>
          </p:nvPr>
        </p:nvSpPr>
        <p:spPr/>
        <p:txBody>
          <a:bodyPr/>
          <a:lstStyle/>
          <a:p>
            <a:r>
              <a:rPr lang="fr-FR"/>
              <a:t>AAC équipements 2021 - FAQ</a:t>
            </a:r>
            <a:endParaRPr lang="fr-FR" dirty="0"/>
          </a:p>
        </p:txBody>
      </p:sp>
      <p:sp>
        <p:nvSpPr>
          <p:cNvPr id="7" name="Slide Number Placeholder 6"/>
          <p:cNvSpPr>
            <a:spLocks noGrp="1"/>
          </p:cNvSpPr>
          <p:nvPr>
            <p:ph type="sldNum" sz="quarter" idx="12"/>
          </p:nvPr>
        </p:nvSpPr>
        <p:spPr/>
        <p:txBody>
          <a:bodyPr/>
          <a:lstStyle/>
          <a:p>
            <a:fld id="{51CBF2DD-8A0F-47DE-A4D2-BFB0FF877474}" type="slidenum">
              <a:rPr lang="fr-FR" smtClean="0"/>
              <a:pPr/>
              <a:t>‹N°›</a:t>
            </a:fld>
            <a:endParaRPr lang="fr-FR" dirty="0"/>
          </a:p>
        </p:txBody>
      </p:sp>
    </p:spTree>
    <p:extLst>
      <p:ext uri="{BB962C8B-B14F-4D97-AF65-F5344CB8AC3E}">
        <p14:creationId xmlns:p14="http://schemas.microsoft.com/office/powerpoint/2010/main" val="2045775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843545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1726977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Date Placeholder 6"/>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8" name="Footer Placeholder 7"/>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4060267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79512" y="1052736"/>
            <a:ext cx="5040560" cy="1512168"/>
          </a:xfrm>
          <a:prstGeom prst="rect">
            <a:avLst/>
          </a:prstGeom>
        </p:spPr>
      </p:pic>
      <p:sp>
        <p:nvSpPr>
          <p:cNvPr id="7" name="Titre 6"/>
          <p:cNvSpPr>
            <a:spLocks noGrp="1"/>
          </p:cNvSpPr>
          <p:nvPr>
            <p:ph type="title"/>
          </p:nvPr>
        </p:nvSpPr>
        <p:spPr>
          <a:xfrm>
            <a:off x="467544" y="4869160"/>
            <a:ext cx="8229600" cy="1143000"/>
          </a:xfrm>
        </p:spPr>
        <p:txBody>
          <a:bodyPr/>
          <a:lstStyle/>
          <a:p>
            <a:r>
              <a:rPr lang="fr-FR"/>
              <a:t>Modifiez le style du titre</a:t>
            </a:r>
          </a:p>
        </p:txBody>
      </p:sp>
    </p:spTree>
    <p:extLst>
      <p:ext uri="{BB962C8B-B14F-4D97-AF65-F5344CB8AC3E}">
        <p14:creationId xmlns:p14="http://schemas.microsoft.com/office/powerpoint/2010/main" val="275542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2" name="Image 1" descr="bande-02-01.png"/>
          <p:cNvPicPr>
            <a:picLocks noChangeAspect="1"/>
          </p:cNvPicPr>
          <p:nvPr userDrawn="1"/>
        </p:nvPicPr>
        <p:blipFill rotWithShape="1">
          <a:blip r:embed="rId2">
            <a:extLst>
              <a:ext uri="{28A0092B-C50C-407E-A947-70E740481C1C}">
                <a14:useLocalDpi xmlns:a14="http://schemas.microsoft.com/office/drawing/2010/main" val="0"/>
              </a:ext>
            </a:extLst>
          </a:blip>
          <a:srcRect l="819" t="61513" r="819"/>
          <a:stretch/>
        </p:blipFill>
        <p:spPr>
          <a:xfrm>
            <a:off x="0" y="2819400"/>
            <a:ext cx="9144000" cy="735860"/>
          </a:xfrm>
          <a:prstGeom prst="rect">
            <a:avLst/>
          </a:prstGeom>
        </p:spPr>
      </p:pic>
      <p:sp>
        <p:nvSpPr>
          <p:cNvPr id="3" name="Content Placeholder 2"/>
          <p:cNvSpPr>
            <a:spLocks noGrp="1"/>
          </p:cNvSpPr>
          <p:nvPr>
            <p:ph idx="1" hasCustomPrompt="1"/>
          </p:nvPr>
        </p:nvSpPr>
        <p:spPr>
          <a:xfrm>
            <a:off x="32087" y="2895600"/>
            <a:ext cx="9264313" cy="1219200"/>
          </a:xfrm>
        </p:spPr>
        <p:txBody>
          <a:bodyPr>
            <a:normAutofit/>
          </a:bodyPr>
          <a:lstStyle>
            <a:lvl1pPr marL="0" indent="0" algn="ctr">
              <a:buNone/>
              <a:defRPr sz="2800" b="1">
                <a:solidFill>
                  <a:srgbClr val="FFFFFF"/>
                </a:solidFill>
                <a:latin typeface="Arial"/>
                <a:cs typeface="Arial"/>
              </a:defRPr>
            </a:lvl1pPr>
          </a:lstStyle>
          <a:p>
            <a:pPr lvl="0"/>
            <a:r>
              <a:rPr lang="fr-FR" dirty="0"/>
              <a:t>TITRE</a:t>
            </a:r>
          </a:p>
        </p:txBody>
      </p:sp>
      <p:pic>
        <p:nvPicPr>
          <p:cNvPr id="9" name="Espace réservé du contenu 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200400" y="990600"/>
            <a:ext cx="2512277" cy="762000"/>
          </a:xfrm>
          <a:prstGeom prst="rect">
            <a:avLst/>
          </a:prstGeom>
        </p:spPr>
      </p:pic>
      <p:sp>
        <p:nvSpPr>
          <p:cNvPr id="11"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latin typeface="Arial"/>
                <a:cs typeface="Arial"/>
              </a:defRPr>
            </a:lvl1pPr>
          </a:lstStyle>
          <a:p>
            <a:r>
              <a:rPr lang="fr-FR"/>
              <a:t>‹N°›</a:t>
            </a:r>
            <a:endParaRPr lang="fr-FR" dirty="0">
              <a:solidFill>
                <a:schemeClr val="tx1">
                  <a:tint val="65000"/>
                </a:schemeClr>
              </a:solidFill>
            </a:endParaRPr>
          </a:p>
        </p:txBody>
      </p:sp>
      <p:sp>
        <p:nvSpPr>
          <p:cNvPr id="12"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3" name="Footer Placeholder 2"/>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3360513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27246590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88814" y="6358912"/>
            <a:ext cx="1200000" cy="360000"/>
          </a:xfrm>
          <a:prstGeom prst="rect">
            <a:avLst/>
          </a:prstGeom>
        </p:spPr>
      </p:pic>
    </p:spTree>
    <p:extLst>
      <p:ext uri="{BB962C8B-B14F-4D97-AF65-F5344CB8AC3E}">
        <p14:creationId xmlns:p14="http://schemas.microsoft.com/office/powerpoint/2010/main" val="3814824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12323984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22360921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2_En-tête de section">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dirty="0">
              <a:solidFill>
                <a:prstClr val="black"/>
              </a:solidFill>
            </a:endParaRPr>
          </a:p>
        </p:txBody>
      </p:sp>
      <p:sp>
        <p:nvSpPr>
          <p:cNvPr id="14" name="Title 13"/>
          <p:cNvSpPr>
            <a:spLocks noGrp="1"/>
          </p:cNvSpPr>
          <p:nvPr>
            <p:ph type="ctrTitle"/>
          </p:nvPr>
        </p:nvSpPr>
        <p:spPr>
          <a:xfrm>
            <a:off x="228600" y="4114800"/>
            <a:ext cx="7239000" cy="533400"/>
          </a:xfrm>
          <a:noFill/>
        </p:spPr>
        <p:txBody>
          <a:bodyPr vert="horz"/>
          <a:lstStyle>
            <a:lvl1pPr algn="l" eaLnBrk="1" latinLnBrk="0" hangingPunct="1">
              <a:defRPr kumimoji="0" lang="fr-FR" sz="2000" b="0" cap="all" spc="150" baseline="0">
                <a:solidFill>
                  <a:schemeClr val="bg1"/>
                </a:solidFill>
              </a:defRPr>
            </a:lvl1pPr>
            <a:extLst/>
          </a:lstStyle>
          <a:p>
            <a:r>
              <a:rPr kumimoji="0" lang="fr-FR"/>
              <a:t>Cliquez et modifiez le titre</a:t>
            </a:r>
          </a:p>
        </p:txBody>
      </p:sp>
      <p:sp>
        <p:nvSpPr>
          <p:cNvPr id="3" name="Rectangle 3"/>
          <p:cNvSpPr>
            <a:spLocks noGrp="1"/>
          </p:cNvSpPr>
          <p:nvPr>
            <p:ph type="dt" sz="half" idx="10"/>
          </p:nvPr>
        </p:nvSpPr>
        <p:spPr>
          <a:xfrm>
            <a:off x="228600" y="6477000"/>
            <a:ext cx="1600200" cy="304800"/>
          </a:xfrm>
        </p:spPr>
        <p:txBody>
          <a:bodyPr anchor="ctr"/>
          <a:lstStyle>
            <a:lvl1pPr algn="l" eaLnBrk="1" latinLnBrk="0" hangingPunct="1">
              <a:defRPr kumimoji="0" lang="fr-FR">
                <a:solidFill>
                  <a:srgbClr val="A0A0A0"/>
                </a:solidFill>
              </a:defRPr>
            </a:lvl1pPr>
            <a:extLst/>
          </a:lstStyle>
          <a:p>
            <a:r>
              <a:rPr lang="fr-FR"/>
              <a:t>‹N°›</a:t>
            </a:r>
            <a:endParaRPr dirty="0"/>
          </a:p>
        </p:txBody>
      </p:sp>
      <p:sp>
        <p:nvSpPr>
          <p:cNvPr id="4" name="Rectangle 4"/>
          <p:cNvSpPr>
            <a:spLocks noGrp="1"/>
          </p:cNvSpPr>
          <p:nvPr>
            <p:ph type="ftr" sz="quarter" idx="11"/>
          </p:nvPr>
        </p:nvSpPr>
        <p:spPr>
          <a:xfrm>
            <a:off x="2705100" y="6477000"/>
            <a:ext cx="3733800" cy="304800"/>
          </a:xfrm>
        </p:spPr>
        <p:txBody>
          <a:bodyPr/>
          <a:lstStyle>
            <a:lvl1pPr eaLnBrk="1" latinLnBrk="0" hangingPunct="1">
              <a:defRPr kumimoji="0" lang="fr-FR">
                <a:solidFill>
                  <a:schemeClr val="bg1"/>
                </a:solidFill>
              </a:defRPr>
            </a:lvl1pPr>
            <a:extLst/>
          </a:lstStyle>
          <a:p>
            <a:r>
              <a:rPr lang="fr-FR">
                <a:solidFill>
                  <a:prstClr val="white"/>
                </a:solidFill>
              </a:rPr>
              <a:t>AAC équipements 2021 - FAQ</a:t>
            </a:r>
            <a:endParaRPr dirty="0">
              <a:solidFill>
                <a:prstClr val="white"/>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p>
            <a:fld id="{256D3EEF-DE4E-429D-8EC4-DDC531AFF587}" type="slidenum">
              <a:rPr>
                <a:solidFill>
                  <a:srgbClr val="073E87"/>
                </a:solidFill>
              </a:rPr>
              <a:pPr/>
              <a:t>‹N°›</a:t>
            </a:fld>
            <a:endParaRPr dirty="0">
              <a:solidFill>
                <a:srgbClr val="073E87"/>
              </a:solidFill>
            </a:endParaRPr>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dirty="0">
              <a:solidFill>
                <a:prstClr val="black"/>
              </a:solidFill>
            </a:endParaRPr>
          </a:p>
        </p:txBody>
      </p:sp>
    </p:spTree>
    <p:extLst>
      <p:ext uri="{BB962C8B-B14F-4D97-AF65-F5344CB8AC3E}">
        <p14:creationId xmlns:p14="http://schemas.microsoft.com/office/powerpoint/2010/main" val="21943479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90372" y="3262204"/>
            <a:ext cx="7772400" cy="1780108"/>
          </a:xfrm>
        </p:spPr>
        <p:txBody>
          <a:bodyPr anchor="b">
            <a:normAutofit/>
          </a:bodyPr>
          <a:lstStyle>
            <a:lvl1pPr>
              <a:defRPr sz="4400">
                <a:solidFill>
                  <a:srgbClr val="FFFFFF"/>
                </a:solidFill>
              </a:defRPr>
            </a:lvl1pPr>
          </a:lstStyle>
          <a:p>
            <a:r>
              <a:rPr lang="fr-FR" dirty="0"/>
              <a:t>Modifiez le style du titre</a:t>
            </a:r>
            <a:endParaRPr lang="en-US" dirty="0"/>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8BD56F25-D2C9-4F47-85B0-2E6334C7D80B}" type="slidenum">
              <a:rPr lang="fr-FR" smtClean="0">
                <a:solidFill>
                  <a:srgbClr val="04617B">
                    <a:shade val="90000"/>
                  </a:srgbClr>
                </a:solidFill>
              </a:rPr>
              <a:pPr/>
              <a:t>‹N°›</a:t>
            </a:fld>
            <a:endParaRPr lang="fr-FR" dirty="0">
              <a:solidFill>
                <a:srgbClr val="04617B">
                  <a:shade val="90000"/>
                </a:srgbClr>
              </a:solidFill>
            </a:endParaRPr>
          </a:p>
        </p:txBody>
      </p:sp>
      <p:pic>
        <p:nvPicPr>
          <p:cNvPr id="8" name="Imag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11665" y="476672"/>
            <a:ext cx="5280587" cy="1584176"/>
          </a:xfrm>
          <a:prstGeom prst="rect">
            <a:avLst/>
          </a:prstGeom>
        </p:spPr>
      </p:pic>
    </p:spTree>
    <p:extLst>
      <p:ext uri="{BB962C8B-B14F-4D97-AF65-F5344CB8AC3E}">
        <p14:creationId xmlns:p14="http://schemas.microsoft.com/office/powerpoint/2010/main" val="11871274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32002173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42095532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Date Placeholder 6"/>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8" name="Footer Placeholder 7"/>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1435787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re de section">
    <p:spTree>
      <p:nvGrpSpPr>
        <p:cNvPr id="1" name=""/>
        <p:cNvGrpSpPr/>
        <p:nvPr/>
      </p:nvGrpSpPr>
      <p:grpSpPr>
        <a:xfrm>
          <a:off x="0" y="0"/>
          <a:ext cx="0" cy="0"/>
          <a:chOff x="0" y="0"/>
          <a:chExt cx="0" cy="0"/>
        </a:xfrm>
      </p:grpSpPr>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5" name="Espace réservé du contenu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99977" y="152400"/>
            <a:ext cx="1857423" cy="563376"/>
          </a:xfrm>
          <a:prstGeom prst="rect">
            <a:avLst/>
          </a:prstGeom>
        </p:spPr>
      </p:pic>
      <p:pic>
        <p:nvPicPr>
          <p:cNvPr id="16" name="Image 15" descr="bande-01.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6653192"/>
            <a:ext cx="9144000" cy="128608"/>
          </a:xfrm>
          <a:prstGeom prst="rect">
            <a:avLst/>
          </a:prstGeom>
        </p:spPr>
      </p:pic>
      <p:sp>
        <p:nvSpPr>
          <p:cNvPr id="20"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lvl1pPr>
              <a:defRPr sz="2800" b="1">
                <a:solidFill>
                  <a:schemeClr val="accent2">
                    <a:lumMod val="50000"/>
                  </a:schemeClr>
                </a:solidFill>
                <a:latin typeface="Arial"/>
                <a:cs typeface="Arial"/>
              </a:defRPr>
            </a:lvl1pPr>
          </a:lstStyle>
          <a:p>
            <a:r>
              <a:rPr lang="fr-FR" dirty="0"/>
              <a:t>Modifiez le style du titre</a:t>
            </a:r>
            <a:endParaRPr lang="en-US" dirty="0"/>
          </a:p>
        </p:txBody>
      </p:sp>
      <p:sp>
        <p:nvSpPr>
          <p:cNvPr id="21"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latin typeface="Arial"/>
                <a:cs typeface="Arial"/>
              </a:defRPr>
            </a:lvl1pPr>
          </a:lstStyle>
          <a:p>
            <a:r>
              <a:rPr lang="fr-FR"/>
              <a:t>‹N°›</a:t>
            </a:r>
            <a:endParaRPr lang="fr-FR" dirty="0">
              <a:solidFill>
                <a:schemeClr val="tx1">
                  <a:tint val="65000"/>
                </a:schemeClr>
              </a:solidFill>
            </a:endParaRPr>
          </a:p>
        </p:txBody>
      </p:sp>
      <p:sp>
        <p:nvSpPr>
          <p:cNvPr id="22"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25" name="Text Placeholder 2"/>
          <p:cNvSpPr>
            <a:spLocks noGrp="1"/>
          </p:cNvSpPr>
          <p:nvPr>
            <p:ph idx="1"/>
          </p:nvPr>
        </p:nvSpPr>
        <p:spPr>
          <a:xfrm>
            <a:off x="872067" y="2057400"/>
            <a:ext cx="7408333" cy="3450696"/>
          </a:xfrm>
          <a:prstGeom prst="rect">
            <a:avLst/>
          </a:prstGeom>
        </p:spPr>
        <p:txBody>
          <a:bodyPr vert="horz" lIns="91440" tIns="45720" rIns="91440" bIns="45720" rtlCol="0">
            <a:normAutofit/>
          </a:bodyPr>
          <a:lstStyle/>
          <a:p>
            <a:pPr lvl="0"/>
            <a:r>
              <a:rPr lang="fr-FR" dirty="0"/>
              <a:t>TITRE 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79512" y="1052736"/>
            <a:ext cx="5040560" cy="1512168"/>
          </a:xfrm>
          <a:prstGeom prst="rect">
            <a:avLst/>
          </a:prstGeom>
        </p:spPr>
      </p:pic>
      <p:sp>
        <p:nvSpPr>
          <p:cNvPr id="7" name="Titre 6"/>
          <p:cNvSpPr>
            <a:spLocks noGrp="1"/>
          </p:cNvSpPr>
          <p:nvPr>
            <p:ph type="title"/>
          </p:nvPr>
        </p:nvSpPr>
        <p:spPr>
          <a:xfrm>
            <a:off x="467544" y="4869160"/>
            <a:ext cx="8229600" cy="1143000"/>
          </a:xfrm>
        </p:spPr>
        <p:txBody>
          <a:bodyPr/>
          <a:lstStyle/>
          <a:p>
            <a:r>
              <a:rPr lang="fr-FR"/>
              <a:t>Modifiez le style du titre</a:t>
            </a:r>
          </a:p>
        </p:txBody>
      </p:sp>
    </p:spTree>
    <p:extLst>
      <p:ext uri="{BB962C8B-B14F-4D97-AF65-F5344CB8AC3E}">
        <p14:creationId xmlns:p14="http://schemas.microsoft.com/office/powerpoint/2010/main" val="20473407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3" name="Footer Placeholder 2"/>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14774746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34792802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88814" y="6358912"/>
            <a:ext cx="1200000" cy="360000"/>
          </a:xfrm>
          <a:prstGeom prst="rect">
            <a:avLst/>
          </a:prstGeom>
        </p:spPr>
      </p:pic>
    </p:spTree>
    <p:extLst>
      <p:ext uri="{BB962C8B-B14F-4D97-AF65-F5344CB8AC3E}">
        <p14:creationId xmlns:p14="http://schemas.microsoft.com/office/powerpoint/2010/main" val="18375902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25236442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29212793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2_En-tête de section">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dirty="0">
              <a:solidFill>
                <a:prstClr val="black"/>
              </a:solidFill>
            </a:endParaRPr>
          </a:p>
        </p:txBody>
      </p:sp>
      <p:sp>
        <p:nvSpPr>
          <p:cNvPr id="14" name="Title 13"/>
          <p:cNvSpPr>
            <a:spLocks noGrp="1"/>
          </p:cNvSpPr>
          <p:nvPr>
            <p:ph type="ctrTitle"/>
          </p:nvPr>
        </p:nvSpPr>
        <p:spPr>
          <a:xfrm>
            <a:off x="228600" y="4114800"/>
            <a:ext cx="7239000" cy="533400"/>
          </a:xfrm>
          <a:noFill/>
        </p:spPr>
        <p:txBody>
          <a:bodyPr vert="horz"/>
          <a:lstStyle>
            <a:lvl1pPr algn="l" eaLnBrk="1" latinLnBrk="0" hangingPunct="1">
              <a:defRPr kumimoji="0" lang="fr-FR" sz="2000" b="0" cap="all" spc="150" baseline="0">
                <a:solidFill>
                  <a:schemeClr val="bg1"/>
                </a:solidFill>
              </a:defRPr>
            </a:lvl1pPr>
            <a:extLst/>
          </a:lstStyle>
          <a:p>
            <a:r>
              <a:rPr kumimoji="0" lang="fr-FR"/>
              <a:t>Cliquez et modifiez le titre</a:t>
            </a:r>
          </a:p>
        </p:txBody>
      </p:sp>
      <p:sp>
        <p:nvSpPr>
          <p:cNvPr id="3" name="Rectangle 3"/>
          <p:cNvSpPr>
            <a:spLocks noGrp="1"/>
          </p:cNvSpPr>
          <p:nvPr>
            <p:ph type="dt" sz="half" idx="10"/>
          </p:nvPr>
        </p:nvSpPr>
        <p:spPr>
          <a:xfrm>
            <a:off x="228600" y="6477000"/>
            <a:ext cx="1600200" cy="304800"/>
          </a:xfrm>
        </p:spPr>
        <p:txBody>
          <a:bodyPr anchor="ctr"/>
          <a:lstStyle>
            <a:lvl1pPr algn="l" eaLnBrk="1" latinLnBrk="0" hangingPunct="1">
              <a:defRPr kumimoji="0" lang="fr-FR">
                <a:solidFill>
                  <a:srgbClr val="A0A0A0"/>
                </a:solidFill>
              </a:defRPr>
            </a:lvl1pPr>
            <a:extLst/>
          </a:lstStyle>
          <a:p>
            <a:r>
              <a:rPr lang="fr-FR"/>
              <a:t>‹N°›</a:t>
            </a:r>
            <a:endParaRPr dirty="0"/>
          </a:p>
        </p:txBody>
      </p:sp>
      <p:sp>
        <p:nvSpPr>
          <p:cNvPr id="4" name="Rectangle 4"/>
          <p:cNvSpPr>
            <a:spLocks noGrp="1"/>
          </p:cNvSpPr>
          <p:nvPr>
            <p:ph type="ftr" sz="quarter" idx="11"/>
          </p:nvPr>
        </p:nvSpPr>
        <p:spPr>
          <a:xfrm>
            <a:off x="2705100" y="6477000"/>
            <a:ext cx="3733800" cy="304800"/>
          </a:xfrm>
        </p:spPr>
        <p:txBody>
          <a:bodyPr/>
          <a:lstStyle>
            <a:lvl1pPr eaLnBrk="1" latinLnBrk="0" hangingPunct="1">
              <a:defRPr kumimoji="0" lang="fr-FR">
                <a:solidFill>
                  <a:schemeClr val="bg1"/>
                </a:solidFill>
              </a:defRPr>
            </a:lvl1pPr>
            <a:extLst/>
          </a:lstStyle>
          <a:p>
            <a:r>
              <a:rPr lang="fr-FR">
                <a:solidFill>
                  <a:prstClr val="white"/>
                </a:solidFill>
              </a:rPr>
              <a:t>AAC équipements 2021 - FAQ</a:t>
            </a:r>
            <a:endParaRPr dirty="0">
              <a:solidFill>
                <a:prstClr val="white"/>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p>
            <a:fld id="{256D3EEF-DE4E-429D-8EC4-DDC531AFF587}" type="slidenum">
              <a:rPr>
                <a:solidFill>
                  <a:srgbClr val="073E87"/>
                </a:solidFill>
              </a:rPr>
              <a:pPr/>
              <a:t>‹N°›</a:t>
            </a:fld>
            <a:endParaRPr dirty="0">
              <a:solidFill>
                <a:srgbClr val="073E87"/>
              </a:solidFill>
            </a:endParaRPr>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dirty="0">
              <a:solidFill>
                <a:prstClr val="black"/>
              </a:solidFill>
            </a:endParaRPr>
          </a:p>
        </p:txBody>
      </p:sp>
    </p:spTree>
    <p:extLst>
      <p:ext uri="{BB962C8B-B14F-4D97-AF65-F5344CB8AC3E}">
        <p14:creationId xmlns:p14="http://schemas.microsoft.com/office/powerpoint/2010/main" val="2760928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90372" y="3262204"/>
            <a:ext cx="7772400" cy="1780108"/>
          </a:xfrm>
        </p:spPr>
        <p:txBody>
          <a:bodyPr anchor="b">
            <a:normAutofit/>
          </a:bodyPr>
          <a:lstStyle>
            <a:lvl1pPr>
              <a:defRPr sz="4400">
                <a:solidFill>
                  <a:srgbClr val="FFFFFF"/>
                </a:solidFill>
              </a:defRPr>
            </a:lvl1pPr>
          </a:lstStyle>
          <a:p>
            <a:r>
              <a:rPr lang="fr-FR" dirty="0"/>
              <a:t>Modifiez le style du titre</a:t>
            </a:r>
            <a:endParaRPr lang="en-US" dirty="0"/>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8BD56F25-D2C9-4F47-85B0-2E6334C7D80B}" type="slidenum">
              <a:rPr lang="fr-FR" smtClean="0">
                <a:solidFill>
                  <a:srgbClr val="04617B">
                    <a:shade val="90000"/>
                  </a:srgbClr>
                </a:solidFill>
              </a:rPr>
              <a:pPr/>
              <a:t>‹N°›</a:t>
            </a:fld>
            <a:endParaRPr lang="fr-FR" dirty="0">
              <a:solidFill>
                <a:srgbClr val="04617B">
                  <a:shade val="90000"/>
                </a:srgbClr>
              </a:solidFill>
            </a:endParaRPr>
          </a:p>
        </p:txBody>
      </p:sp>
      <p:pic>
        <p:nvPicPr>
          <p:cNvPr id="8" name="Imag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11665" y="476672"/>
            <a:ext cx="5280587" cy="1584176"/>
          </a:xfrm>
          <a:prstGeom prst="rect">
            <a:avLst/>
          </a:prstGeom>
        </p:spPr>
      </p:pic>
    </p:spTree>
    <p:extLst>
      <p:ext uri="{BB962C8B-B14F-4D97-AF65-F5344CB8AC3E}">
        <p14:creationId xmlns:p14="http://schemas.microsoft.com/office/powerpoint/2010/main" val="3972429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29589708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286571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r"/>
            <a:r>
              <a:rPr kumimoji="0" lang="fr-FR"/>
              <a:t>‹N°›</a:t>
            </a:r>
            <a:endParaRPr kumimoji="0" lang="fr-FR" sz="1000" dirty="0">
              <a:solidFill>
                <a:schemeClr val="tx1">
                  <a:tint val="65000"/>
                </a:schemeClr>
              </a:solidFill>
            </a:endParaRPr>
          </a:p>
        </p:txBody>
      </p:sp>
      <p:sp>
        <p:nvSpPr>
          <p:cNvPr id="6" name="Footer Placeholder 5"/>
          <p:cNvSpPr>
            <a:spLocks noGrp="1"/>
          </p:cNvSpPr>
          <p:nvPr>
            <p:ph type="ftr" sz="quarter" idx="11"/>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pPr algn="r"/>
            <a:fld id="{256D3EEF-DE4E-429D-8EC4-DDC531AFF587}" type="slidenum">
              <a:rPr kumimoji="0" lang="fr-FR" sz="1000" smtClean="0"/>
              <a:pPr algn="r"/>
              <a:t>‹N°›</a:t>
            </a:fld>
            <a:endParaRPr kumimoji="0" lang="fr-FR" sz="1000" dirty="0"/>
          </a:p>
        </p:txBody>
      </p:sp>
      <p:sp>
        <p:nvSpPr>
          <p:cNvPr id="9" name="Content Placeholder 8"/>
          <p:cNvSpPr>
            <a:spLocks noGrp="1"/>
          </p:cNvSpPr>
          <p:nvPr>
            <p:ph sz="quarter" idx="13"/>
          </p:nvPr>
        </p:nvSpPr>
        <p:spPr>
          <a:xfrm>
            <a:off x="676655" y="2679192"/>
            <a:ext cx="3822192" cy="3447288"/>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1" name="Content Placeholder 10"/>
          <p:cNvSpPr>
            <a:spLocks noGrp="1"/>
          </p:cNvSpPr>
          <p:nvPr>
            <p:ph sz="quarter" idx="14"/>
          </p:nvPr>
        </p:nvSpPr>
        <p:spPr>
          <a:xfrm>
            <a:off x="4645152"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pic>
        <p:nvPicPr>
          <p:cNvPr id="8" name="Espace réservé du contenu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99977" y="152400"/>
            <a:ext cx="1857423" cy="563376"/>
          </a:xfrm>
          <a:prstGeom prst="rect">
            <a:avLst/>
          </a:prstGeom>
        </p:spPr>
      </p:pic>
      <p:pic>
        <p:nvPicPr>
          <p:cNvPr id="10" name="Image 9" descr="bande-01.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6653192"/>
            <a:ext cx="9144000" cy="128608"/>
          </a:xfrm>
          <a:prstGeom prst="rect">
            <a:avLst/>
          </a:prstGeom>
        </p:spPr>
      </p:pic>
      <p:sp>
        <p:nvSpPr>
          <p:cNvPr id="1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lvl1pPr>
              <a:defRPr sz="3600" b="1">
                <a:solidFill>
                  <a:schemeClr val="accent2">
                    <a:lumMod val="50000"/>
                  </a:schemeClr>
                </a:solidFill>
                <a:latin typeface="Arial"/>
                <a:cs typeface="Arial"/>
              </a:defRPr>
            </a:lvl1pPr>
          </a:lstStyle>
          <a:p>
            <a:r>
              <a:rPr lang="fr-FR" dirty="0"/>
              <a:t>Modifiez le style du titre</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Date Placeholder 6"/>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8" name="Footer Placeholder 7"/>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15507483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79512" y="1052736"/>
            <a:ext cx="5040560" cy="1512168"/>
          </a:xfrm>
          <a:prstGeom prst="rect">
            <a:avLst/>
          </a:prstGeom>
        </p:spPr>
      </p:pic>
      <p:sp>
        <p:nvSpPr>
          <p:cNvPr id="7" name="Titre 6"/>
          <p:cNvSpPr>
            <a:spLocks noGrp="1"/>
          </p:cNvSpPr>
          <p:nvPr>
            <p:ph type="title"/>
          </p:nvPr>
        </p:nvSpPr>
        <p:spPr>
          <a:xfrm>
            <a:off x="467544" y="4869160"/>
            <a:ext cx="8229600" cy="1143000"/>
          </a:xfrm>
        </p:spPr>
        <p:txBody>
          <a:bodyPr/>
          <a:lstStyle/>
          <a:p>
            <a:r>
              <a:rPr lang="fr-FR"/>
              <a:t>Modifiez le style du titre</a:t>
            </a:r>
          </a:p>
        </p:txBody>
      </p:sp>
    </p:spTree>
    <p:extLst>
      <p:ext uri="{BB962C8B-B14F-4D97-AF65-F5344CB8AC3E}">
        <p14:creationId xmlns:p14="http://schemas.microsoft.com/office/powerpoint/2010/main" val="21350629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3" name="Footer Placeholder 2"/>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5058632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11549956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88814" y="6358912"/>
            <a:ext cx="1200000" cy="360000"/>
          </a:xfrm>
          <a:prstGeom prst="rect">
            <a:avLst/>
          </a:prstGeom>
        </p:spPr>
      </p:pic>
    </p:spTree>
    <p:extLst>
      <p:ext uri="{BB962C8B-B14F-4D97-AF65-F5344CB8AC3E}">
        <p14:creationId xmlns:p14="http://schemas.microsoft.com/office/powerpoint/2010/main" val="41811114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42819106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4179415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2_En-tête de section">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dirty="0">
              <a:solidFill>
                <a:prstClr val="black"/>
              </a:solidFill>
            </a:endParaRPr>
          </a:p>
        </p:txBody>
      </p:sp>
      <p:sp>
        <p:nvSpPr>
          <p:cNvPr id="14" name="Title 13"/>
          <p:cNvSpPr>
            <a:spLocks noGrp="1"/>
          </p:cNvSpPr>
          <p:nvPr>
            <p:ph type="ctrTitle"/>
          </p:nvPr>
        </p:nvSpPr>
        <p:spPr>
          <a:xfrm>
            <a:off x="228600" y="4114800"/>
            <a:ext cx="7239000" cy="533400"/>
          </a:xfrm>
          <a:noFill/>
        </p:spPr>
        <p:txBody>
          <a:bodyPr vert="horz"/>
          <a:lstStyle>
            <a:lvl1pPr algn="l" eaLnBrk="1" latinLnBrk="0" hangingPunct="1">
              <a:defRPr kumimoji="0" lang="fr-FR" sz="2000" b="0" cap="all" spc="150" baseline="0">
                <a:solidFill>
                  <a:schemeClr val="bg1"/>
                </a:solidFill>
              </a:defRPr>
            </a:lvl1pPr>
            <a:extLst/>
          </a:lstStyle>
          <a:p>
            <a:r>
              <a:rPr kumimoji="0" lang="fr-FR"/>
              <a:t>Cliquez et modifiez le titre</a:t>
            </a:r>
          </a:p>
        </p:txBody>
      </p:sp>
      <p:sp>
        <p:nvSpPr>
          <p:cNvPr id="3" name="Rectangle 3"/>
          <p:cNvSpPr>
            <a:spLocks noGrp="1"/>
          </p:cNvSpPr>
          <p:nvPr>
            <p:ph type="dt" sz="half" idx="10"/>
          </p:nvPr>
        </p:nvSpPr>
        <p:spPr>
          <a:xfrm>
            <a:off x="228600" y="6477000"/>
            <a:ext cx="1600200" cy="304800"/>
          </a:xfrm>
        </p:spPr>
        <p:txBody>
          <a:bodyPr anchor="ctr"/>
          <a:lstStyle>
            <a:lvl1pPr algn="l" eaLnBrk="1" latinLnBrk="0" hangingPunct="1">
              <a:defRPr kumimoji="0" lang="fr-FR">
                <a:solidFill>
                  <a:srgbClr val="A0A0A0"/>
                </a:solidFill>
              </a:defRPr>
            </a:lvl1pPr>
            <a:extLst/>
          </a:lstStyle>
          <a:p>
            <a:r>
              <a:rPr lang="fr-FR"/>
              <a:t>‹N°›</a:t>
            </a:r>
            <a:endParaRPr dirty="0"/>
          </a:p>
        </p:txBody>
      </p:sp>
      <p:sp>
        <p:nvSpPr>
          <p:cNvPr id="4" name="Rectangle 4"/>
          <p:cNvSpPr>
            <a:spLocks noGrp="1"/>
          </p:cNvSpPr>
          <p:nvPr>
            <p:ph type="ftr" sz="quarter" idx="11"/>
          </p:nvPr>
        </p:nvSpPr>
        <p:spPr>
          <a:xfrm>
            <a:off x="2705100" y="6477000"/>
            <a:ext cx="3733800" cy="304800"/>
          </a:xfrm>
        </p:spPr>
        <p:txBody>
          <a:bodyPr/>
          <a:lstStyle>
            <a:lvl1pPr eaLnBrk="1" latinLnBrk="0" hangingPunct="1">
              <a:defRPr kumimoji="0" lang="fr-FR">
                <a:solidFill>
                  <a:schemeClr val="bg1"/>
                </a:solidFill>
              </a:defRPr>
            </a:lvl1pPr>
            <a:extLst/>
          </a:lstStyle>
          <a:p>
            <a:r>
              <a:rPr lang="fr-FR">
                <a:solidFill>
                  <a:prstClr val="white"/>
                </a:solidFill>
              </a:rPr>
              <a:t>AAC équipements 2021 - FAQ</a:t>
            </a:r>
            <a:endParaRPr dirty="0">
              <a:solidFill>
                <a:prstClr val="white"/>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p>
            <a:fld id="{256D3EEF-DE4E-429D-8EC4-DDC531AFF587}" type="slidenum">
              <a:rPr>
                <a:solidFill>
                  <a:srgbClr val="073E87"/>
                </a:solidFill>
              </a:rPr>
              <a:pPr/>
              <a:t>‹N°›</a:t>
            </a:fld>
            <a:endParaRPr dirty="0">
              <a:solidFill>
                <a:srgbClr val="073E87"/>
              </a:solidFill>
            </a:endParaRPr>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dirty="0">
              <a:solidFill>
                <a:prstClr val="black"/>
              </a:solidFill>
            </a:endParaRPr>
          </a:p>
        </p:txBody>
      </p:sp>
    </p:spTree>
    <p:extLst>
      <p:ext uri="{BB962C8B-B14F-4D97-AF65-F5344CB8AC3E}">
        <p14:creationId xmlns:p14="http://schemas.microsoft.com/office/powerpoint/2010/main" val="34354041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90372" y="3262204"/>
            <a:ext cx="7772400" cy="1780108"/>
          </a:xfrm>
        </p:spPr>
        <p:txBody>
          <a:bodyPr anchor="b">
            <a:normAutofit/>
          </a:bodyPr>
          <a:lstStyle>
            <a:lvl1pPr>
              <a:defRPr sz="4400">
                <a:solidFill>
                  <a:srgbClr val="FFFFFF"/>
                </a:solidFill>
              </a:defRPr>
            </a:lvl1pPr>
          </a:lstStyle>
          <a:p>
            <a:r>
              <a:rPr lang="fr-FR" dirty="0"/>
              <a:t>Modifiez le style du titre</a:t>
            </a:r>
            <a:endParaRPr lang="en-US" dirty="0"/>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8BD56F25-D2C9-4F47-85B0-2E6334C7D80B}" type="slidenum">
              <a:rPr lang="fr-FR" smtClean="0">
                <a:solidFill>
                  <a:srgbClr val="04617B">
                    <a:shade val="90000"/>
                  </a:srgbClr>
                </a:solidFill>
              </a:rPr>
              <a:pPr/>
              <a:t>‹N°›</a:t>
            </a:fld>
            <a:endParaRPr lang="fr-FR" dirty="0">
              <a:solidFill>
                <a:srgbClr val="04617B">
                  <a:shade val="90000"/>
                </a:srgbClr>
              </a:solidFill>
            </a:endParaRPr>
          </a:p>
        </p:txBody>
      </p:sp>
      <p:pic>
        <p:nvPicPr>
          <p:cNvPr id="8" name="Imag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11665" y="476672"/>
            <a:ext cx="5280587" cy="1584176"/>
          </a:xfrm>
          <a:prstGeom prst="rect">
            <a:avLst/>
          </a:prstGeom>
        </p:spPr>
      </p:pic>
    </p:spTree>
    <p:extLst>
      <p:ext uri="{BB962C8B-B14F-4D97-AF65-F5344CB8AC3E}">
        <p14:creationId xmlns:p14="http://schemas.microsoft.com/office/powerpoint/2010/main" val="24707226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98058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14" name="Espace réservé du contenu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99977" y="152400"/>
            <a:ext cx="1857423" cy="563376"/>
          </a:xfrm>
          <a:prstGeom prst="rect">
            <a:avLst/>
          </a:prstGeom>
        </p:spPr>
      </p:pic>
      <p:pic>
        <p:nvPicPr>
          <p:cNvPr id="15" name="Image 14" descr="bande-01.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6653192"/>
            <a:ext cx="9144000" cy="128608"/>
          </a:xfrm>
          <a:prstGeom prst="rect">
            <a:avLst/>
          </a:prstGeom>
        </p:spPr>
      </p:pic>
      <p:sp>
        <p:nvSpPr>
          <p:cNvPr id="16" name="Date Placeholder 3"/>
          <p:cNvSpPr>
            <a:spLocks noGrp="1"/>
          </p:cNvSpPr>
          <p:nvPr>
            <p:ph type="dt" sz="half" idx="10"/>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latin typeface="Arial"/>
                <a:cs typeface="Arial"/>
              </a:defRPr>
            </a:lvl1pPr>
          </a:lstStyle>
          <a:p>
            <a:r>
              <a:rPr lang="fr-FR"/>
              <a:t>‹N°›</a:t>
            </a:r>
            <a:endParaRPr lang="fr-FR" dirty="0">
              <a:solidFill>
                <a:schemeClr val="tx1">
                  <a:tint val="65000"/>
                </a:schemeClr>
              </a:solidFill>
            </a:endParaRPr>
          </a:p>
        </p:txBody>
      </p:sp>
      <p:sp>
        <p:nvSpPr>
          <p:cNvPr id="17" name="Footer Placeholder 4"/>
          <p:cNvSpPr>
            <a:spLocks noGrp="1"/>
          </p:cNvSpPr>
          <p:nvPr>
            <p:ph type="ftr" sz="quarter" idx="11"/>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18"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lvl1pPr>
              <a:defRPr sz="3600" b="1">
                <a:solidFill>
                  <a:schemeClr val="accent2">
                    <a:lumMod val="50000"/>
                  </a:schemeClr>
                </a:solidFill>
                <a:latin typeface="Arial"/>
                <a:cs typeface="Arial"/>
              </a:defRPr>
            </a:lvl1pPr>
          </a:lstStyle>
          <a:p>
            <a:r>
              <a:rPr lang="fr-FR" dirty="0"/>
              <a:t>Modifiez le style du titre</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29411578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Date Placeholder 6"/>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8" name="Footer Placeholder 7"/>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27133367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79512" y="1052736"/>
            <a:ext cx="5040560" cy="1512168"/>
          </a:xfrm>
          <a:prstGeom prst="rect">
            <a:avLst/>
          </a:prstGeom>
        </p:spPr>
      </p:pic>
      <p:sp>
        <p:nvSpPr>
          <p:cNvPr id="7" name="Titre 6"/>
          <p:cNvSpPr>
            <a:spLocks noGrp="1"/>
          </p:cNvSpPr>
          <p:nvPr>
            <p:ph type="title"/>
          </p:nvPr>
        </p:nvSpPr>
        <p:spPr>
          <a:xfrm>
            <a:off x="467544" y="4869160"/>
            <a:ext cx="8229600" cy="1143000"/>
          </a:xfrm>
        </p:spPr>
        <p:txBody>
          <a:bodyPr/>
          <a:lstStyle/>
          <a:p>
            <a:r>
              <a:rPr lang="fr-FR"/>
              <a:t>Modifiez le style du titre</a:t>
            </a:r>
          </a:p>
        </p:txBody>
      </p:sp>
    </p:spTree>
    <p:extLst>
      <p:ext uri="{BB962C8B-B14F-4D97-AF65-F5344CB8AC3E}">
        <p14:creationId xmlns:p14="http://schemas.microsoft.com/office/powerpoint/2010/main" val="8843640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3" name="Footer Placeholder 2"/>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12953790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48264" y="6381328"/>
            <a:ext cx="1200000" cy="360000"/>
          </a:xfrm>
          <a:prstGeom prst="rect">
            <a:avLst/>
          </a:prstGeom>
        </p:spPr>
      </p:pic>
    </p:spTree>
    <p:extLst>
      <p:ext uri="{BB962C8B-B14F-4D97-AF65-F5344CB8AC3E}">
        <p14:creationId xmlns:p14="http://schemas.microsoft.com/office/powerpoint/2010/main" val="17906598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Date Placeholder 4"/>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6" name="Footer Placeholder 5"/>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88814" y="6358912"/>
            <a:ext cx="1200000" cy="360000"/>
          </a:xfrm>
          <a:prstGeom prst="rect">
            <a:avLst/>
          </a:prstGeom>
        </p:spPr>
      </p:pic>
    </p:spTree>
    <p:extLst>
      <p:ext uri="{BB962C8B-B14F-4D97-AF65-F5344CB8AC3E}">
        <p14:creationId xmlns:p14="http://schemas.microsoft.com/office/powerpoint/2010/main" val="292845192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21584766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1CBF2DD-8A0F-47DE-A4D2-BFB0FF877474}" type="slidenum">
              <a:rPr lang="fr-FR" smtClean="0">
                <a:solidFill>
                  <a:srgbClr val="04617B">
                    <a:shade val="90000"/>
                  </a:srgbClr>
                </a:solidFill>
              </a:rPr>
              <a:pPr/>
              <a:t>‹N°›</a:t>
            </a:fld>
            <a:endParaRPr lang="fr-FR" dirty="0">
              <a:solidFill>
                <a:srgbClr val="04617B">
                  <a:shade val="90000"/>
                </a:srgbClr>
              </a:solidFill>
            </a:endParaRPr>
          </a:p>
        </p:txBody>
      </p:sp>
    </p:spTree>
    <p:extLst>
      <p:ext uri="{BB962C8B-B14F-4D97-AF65-F5344CB8AC3E}">
        <p14:creationId xmlns:p14="http://schemas.microsoft.com/office/powerpoint/2010/main" val="23237205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2_En-tête de section">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dirty="0">
              <a:solidFill>
                <a:prstClr val="black"/>
              </a:solidFill>
            </a:endParaRPr>
          </a:p>
        </p:txBody>
      </p:sp>
      <p:sp>
        <p:nvSpPr>
          <p:cNvPr id="14" name="Title 13"/>
          <p:cNvSpPr>
            <a:spLocks noGrp="1"/>
          </p:cNvSpPr>
          <p:nvPr>
            <p:ph type="ctrTitle"/>
          </p:nvPr>
        </p:nvSpPr>
        <p:spPr>
          <a:xfrm>
            <a:off x="228600" y="4114800"/>
            <a:ext cx="7239000" cy="533400"/>
          </a:xfrm>
          <a:noFill/>
        </p:spPr>
        <p:txBody>
          <a:bodyPr vert="horz"/>
          <a:lstStyle>
            <a:lvl1pPr algn="l" eaLnBrk="1" latinLnBrk="0" hangingPunct="1">
              <a:defRPr kumimoji="0" lang="fr-FR" sz="2000" b="0" cap="all" spc="150" baseline="0">
                <a:solidFill>
                  <a:schemeClr val="bg1"/>
                </a:solidFill>
              </a:defRPr>
            </a:lvl1pPr>
            <a:extLst/>
          </a:lstStyle>
          <a:p>
            <a:r>
              <a:rPr kumimoji="0" lang="fr-FR"/>
              <a:t>Cliquez et modifiez le titre</a:t>
            </a:r>
          </a:p>
        </p:txBody>
      </p:sp>
      <p:sp>
        <p:nvSpPr>
          <p:cNvPr id="3" name="Rectangle 3"/>
          <p:cNvSpPr>
            <a:spLocks noGrp="1"/>
          </p:cNvSpPr>
          <p:nvPr>
            <p:ph type="dt" sz="half" idx="10"/>
          </p:nvPr>
        </p:nvSpPr>
        <p:spPr>
          <a:xfrm>
            <a:off x="228600" y="6477000"/>
            <a:ext cx="1600200" cy="304800"/>
          </a:xfrm>
        </p:spPr>
        <p:txBody>
          <a:bodyPr anchor="ctr"/>
          <a:lstStyle>
            <a:lvl1pPr algn="l" eaLnBrk="1" latinLnBrk="0" hangingPunct="1">
              <a:defRPr kumimoji="0" lang="fr-FR">
                <a:solidFill>
                  <a:srgbClr val="A0A0A0"/>
                </a:solidFill>
              </a:defRPr>
            </a:lvl1pPr>
            <a:extLst/>
          </a:lstStyle>
          <a:p>
            <a:r>
              <a:rPr lang="fr-FR"/>
              <a:t>‹N°›</a:t>
            </a:r>
            <a:endParaRPr dirty="0"/>
          </a:p>
        </p:txBody>
      </p:sp>
      <p:sp>
        <p:nvSpPr>
          <p:cNvPr id="4" name="Rectangle 4"/>
          <p:cNvSpPr>
            <a:spLocks noGrp="1"/>
          </p:cNvSpPr>
          <p:nvPr>
            <p:ph type="ftr" sz="quarter" idx="11"/>
          </p:nvPr>
        </p:nvSpPr>
        <p:spPr>
          <a:xfrm>
            <a:off x="2705100" y="6477000"/>
            <a:ext cx="3733800" cy="304800"/>
          </a:xfrm>
        </p:spPr>
        <p:txBody>
          <a:bodyPr/>
          <a:lstStyle>
            <a:lvl1pPr eaLnBrk="1" latinLnBrk="0" hangingPunct="1">
              <a:defRPr kumimoji="0" lang="fr-FR">
                <a:solidFill>
                  <a:schemeClr val="bg1"/>
                </a:solidFill>
              </a:defRPr>
            </a:lvl1pPr>
            <a:extLst/>
          </a:lstStyle>
          <a:p>
            <a:r>
              <a:rPr lang="fr-FR">
                <a:solidFill>
                  <a:prstClr val="white"/>
                </a:solidFill>
              </a:rPr>
              <a:t>AAC équipements 2021 - FAQ</a:t>
            </a:r>
            <a:endParaRPr dirty="0">
              <a:solidFill>
                <a:prstClr val="white"/>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p>
            <a:fld id="{256D3EEF-DE4E-429D-8EC4-DDC531AFF587}" type="slidenum">
              <a:rPr>
                <a:solidFill>
                  <a:srgbClr val="073E87"/>
                </a:solidFill>
              </a:rPr>
              <a:pPr/>
              <a:t>‹N°›</a:t>
            </a:fld>
            <a:endParaRPr dirty="0">
              <a:solidFill>
                <a:srgbClr val="073E87"/>
              </a:solidFill>
            </a:endParaRPr>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dirty="0">
              <a:solidFill>
                <a:prstClr val="black"/>
              </a:solidFill>
            </a:endParaRPr>
          </a:p>
        </p:txBody>
      </p:sp>
    </p:spTree>
    <p:extLst>
      <p:ext uri="{BB962C8B-B14F-4D97-AF65-F5344CB8AC3E}">
        <p14:creationId xmlns:p14="http://schemas.microsoft.com/office/powerpoint/2010/main" val="59100008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90372" y="3262204"/>
            <a:ext cx="7772400" cy="1780108"/>
          </a:xfrm>
        </p:spPr>
        <p:txBody>
          <a:bodyPr anchor="b">
            <a:normAutofit/>
          </a:bodyPr>
          <a:lstStyle>
            <a:lvl1pPr>
              <a:defRPr sz="4400">
                <a:solidFill>
                  <a:srgbClr val="FFFFFF"/>
                </a:solidFill>
              </a:defRPr>
            </a:lvl1pPr>
          </a:lstStyle>
          <a:p>
            <a:r>
              <a:rPr lang="fr-FR" dirty="0"/>
              <a:t>Modifiez le style du titre</a:t>
            </a:r>
            <a:endParaRPr lang="en-US" dirty="0"/>
          </a:p>
        </p:txBody>
      </p:sp>
      <p:sp>
        <p:nvSpPr>
          <p:cNvPr id="4" name="Date Placeholder 3"/>
          <p:cNvSpPr>
            <a:spLocks noGrp="1"/>
          </p:cNvSpPr>
          <p:nvPr>
            <p:ph type="dt" sz="half" idx="10"/>
          </p:nvPr>
        </p:nvSpPr>
        <p:spPr/>
        <p:txBody>
          <a:bodyPr/>
          <a:lstStyle/>
          <a:p>
            <a:r>
              <a:rPr lang="fr-FR">
                <a:solidFill>
                  <a:srgbClr val="04617B">
                    <a:shade val="90000"/>
                  </a:srgbClr>
                </a:solidFill>
              </a:rPr>
              <a:t>‹N°›</a:t>
            </a:r>
            <a:endParaRPr lang="fr-FR" dirty="0">
              <a:solidFill>
                <a:srgbClr val="04617B">
                  <a:shade val="90000"/>
                </a:srgbClr>
              </a:solidFill>
            </a:endParaRPr>
          </a:p>
        </p:txBody>
      </p:sp>
      <p:sp>
        <p:nvSpPr>
          <p:cNvPr id="5" name="Footer Placeholder 4"/>
          <p:cNvSpPr>
            <a:spLocks noGrp="1"/>
          </p:cNvSpPr>
          <p:nvPr>
            <p:ph type="ftr" sz="quarter" idx="11"/>
          </p:nvPr>
        </p:nvSpPr>
        <p:spPr/>
        <p:txBody>
          <a:bodyPr/>
          <a:lstStyle/>
          <a:p>
            <a:r>
              <a:rPr lang="fr-FR">
                <a:solidFill>
                  <a:srgbClr val="04617B">
                    <a:shade val="90000"/>
                  </a:srgbClr>
                </a:solidFill>
              </a:rPr>
              <a:t>AAC équipements 2021 - FAQ</a:t>
            </a:r>
            <a:endParaRPr lang="fr-F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8BD56F25-D2C9-4F47-85B0-2E6334C7D80B}" type="slidenum">
              <a:rPr lang="fr-FR" smtClean="0">
                <a:solidFill>
                  <a:srgbClr val="04617B">
                    <a:shade val="90000"/>
                  </a:srgbClr>
                </a:solidFill>
              </a:rPr>
              <a:pPr/>
              <a:t>‹N°›</a:t>
            </a:fld>
            <a:endParaRPr lang="fr-FR" dirty="0">
              <a:solidFill>
                <a:srgbClr val="04617B">
                  <a:shade val="90000"/>
                </a:srgbClr>
              </a:solidFill>
            </a:endParaRPr>
          </a:p>
        </p:txBody>
      </p:sp>
      <p:pic>
        <p:nvPicPr>
          <p:cNvPr id="8" name="Imag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11665" y="476672"/>
            <a:ext cx="5280587" cy="1584176"/>
          </a:xfrm>
          <a:prstGeom prst="rect">
            <a:avLst/>
          </a:prstGeom>
        </p:spPr>
      </p:pic>
    </p:spTree>
    <p:extLst>
      <p:ext uri="{BB962C8B-B14F-4D97-AF65-F5344CB8AC3E}">
        <p14:creationId xmlns:p14="http://schemas.microsoft.com/office/powerpoint/2010/main" val="387817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Espace réservé du contenu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99977" y="152400"/>
            <a:ext cx="1857423" cy="563376"/>
          </a:xfrm>
          <a:prstGeom prst="rect">
            <a:avLst/>
          </a:prstGeom>
        </p:spPr>
      </p:pic>
      <p:pic>
        <p:nvPicPr>
          <p:cNvPr id="7" name="Image 6" descr="bande-01.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6653192"/>
            <a:ext cx="9144000" cy="128608"/>
          </a:xfrm>
          <a:prstGeom prst="rect">
            <a:avLst/>
          </a:prstGeom>
        </p:spPr>
      </p:pic>
      <p:sp>
        <p:nvSpPr>
          <p:cNvPr id="8"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latin typeface="Arial"/>
                <a:cs typeface="Arial"/>
              </a:defRPr>
            </a:lvl1pPr>
          </a:lstStyle>
          <a:p>
            <a:r>
              <a:rPr lang="fr-FR"/>
              <a:t>‹N°›</a:t>
            </a:r>
            <a:endParaRPr lang="fr-FR" dirty="0">
              <a:solidFill>
                <a:schemeClr val="tx1">
                  <a:tint val="65000"/>
                </a:schemeClr>
              </a:solidFill>
            </a:endParaRPr>
          </a:p>
        </p:txBody>
      </p:sp>
      <p:sp>
        <p:nvSpPr>
          <p:cNvPr id="9"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10"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lvl1pPr>
              <a:defRPr sz="3600" b="1">
                <a:solidFill>
                  <a:schemeClr val="accent2">
                    <a:lumMod val="50000"/>
                  </a:schemeClr>
                </a:solidFill>
                <a:latin typeface="Arial"/>
                <a:cs typeface="Arial"/>
              </a:defRPr>
            </a:lvl1pPr>
          </a:lstStyle>
          <a:p>
            <a:r>
              <a:rPr lang="fr-FR" dirty="0"/>
              <a:t>Modifiez le style du titre</a:t>
            </a:r>
            <a:endParaRPr lang="en-US" dirty="0"/>
          </a:p>
        </p:txBody>
      </p:sp>
      <p:sp>
        <p:nvSpPr>
          <p:cNvPr id="12" name="Text Placeholder 2"/>
          <p:cNvSpPr>
            <a:spLocks noGrp="1"/>
          </p:cNvSpPr>
          <p:nvPr>
            <p:ph idx="1"/>
          </p:nvPr>
        </p:nvSpPr>
        <p:spPr>
          <a:xfrm>
            <a:off x="872067" y="2057400"/>
            <a:ext cx="7408333" cy="3450696"/>
          </a:xfrm>
          <a:prstGeom prst="rect">
            <a:avLst/>
          </a:prstGeom>
        </p:spPr>
        <p:txBody>
          <a:bodyPr vert="horz" lIns="91440" tIns="45720" rIns="91440" bIns="45720" rtlCol="0">
            <a:normAutofit/>
          </a:bodyPr>
          <a:lstStyle/>
          <a:p>
            <a:pPr lvl="0"/>
            <a:r>
              <a:rPr lang="fr-FR" dirty="0"/>
              <a:t>TITRE 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userDrawn="1"/>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userDrawn="1"/>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pPr algn="r"/>
            <a:r>
              <a:rPr kumimoji="0" lang="fr-FR"/>
              <a:t>‹N°›</a:t>
            </a:r>
            <a:endParaRPr kumimoji="0" lang="fr-FR" sz="1000" dirty="0">
              <a:solidFill>
                <a:schemeClr val="tx1">
                  <a:tint val="65000"/>
                </a:schemeClr>
              </a:solidFill>
            </a:endParaRPr>
          </a:p>
        </p:txBody>
      </p:sp>
      <p:sp>
        <p:nvSpPr>
          <p:cNvPr id="3" name="Footer Placeholder 2"/>
          <p:cNvSpPr>
            <a:spLocks noGrp="1"/>
          </p:cNvSpPr>
          <p:nvPr>
            <p:ph type="ftr" sz="quarter" idx="11"/>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pPr algn="r"/>
            <a:fld id="{256D3EEF-DE4E-429D-8EC4-DDC531AFF587}" type="slidenum">
              <a:rPr kumimoji="0" lang="fr-FR" sz="1000" smtClean="0"/>
              <a:pPr algn="r"/>
              <a:t>‹N°›</a:t>
            </a:fld>
            <a:endParaRPr kumimoji="0" lang="fr-FR" sz="10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pPr algn="r"/>
            <a:r>
              <a:rPr kumimoji="0" lang="fr-FR"/>
              <a:t>‹N°›</a:t>
            </a:r>
            <a:endParaRPr kumimoji="0" lang="fr-FR" sz="1000" dirty="0">
              <a:solidFill>
                <a:schemeClr val="tx1">
                  <a:tint val="65000"/>
                </a:schemeClr>
              </a:solidFill>
            </a:endParaRPr>
          </a:p>
        </p:txBody>
      </p:sp>
      <p:sp>
        <p:nvSpPr>
          <p:cNvPr id="6" name="Footer Placeholder 5"/>
          <p:cNvSpPr>
            <a:spLocks noGrp="1"/>
          </p:cNvSpPr>
          <p:nvPr>
            <p:ph type="ftr" sz="quarter" idx="11"/>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pPr algn="r"/>
            <a:fld id="{256D3EEF-DE4E-429D-8EC4-DDC531AFF587}" type="slidenum">
              <a:rPr kumimoji="0" lang="fr-FR" sz="1000" smtClean="0"/>
              <a:pPr algn="r"/>
              <a:t>‹N°›</a:t>
            </a:fld>
            <a:endParaRPr kumimoji="0" lang="fr-FR" sz="1000"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algn="r"/>
            <a:r>
              <a:rPr kumimoji="0" lang="fr-FR"/>
              <a:t>‹N°›</a:t>
            </a:r>
            <a:endParaRPr kumimoji="0" lang="fr-FR" sz="1000" dirty="0">
              <a:solidFill>
                <a:schemeClr val="tx1">
                  <a:tint val="65000"/>
                </a:schemeClr>
              </a:solidFill>
            </a:endParaRPr>
          </a:p>
        </p:txBody>
      </p:sp>
      <p:sp>
        <p:nvSpPr>
          <p:cNvPr id="6" name="Footer Placeholder 5"/>
          <p:cNvSpPr>
            <a:spLocks noGrp="1"/>
          </p:cNvSpPr>
          <p:nvPr>
            <p:ph type="ftr" sz="quarter" idx="11"/>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pPr algn="r"/>
            <a:fld id="{256D3EEF-DE4E-429D-8EC4-DDC531AFF587}" type="slidenum">
              <a:rPr kumimoji="0" lang="fr-FR" sz="1000" smtClean="0"/>
              <a:pPr algn="r"/>
              <a:t>‹N°›</a:t>
            </a:fld>
            <a:endParaRPr kumimoji="0" lang="fr-FR" sz="1000"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latin typeface="Arial"/>
                <a:cs typeface="Arial"/>
              </a:defRPr>
            </a:lvl1pPr>
          </a:lstStyle>
          <a:p>
            <a:r>
              <a:rPr lang="fr-FR"/>
              <a:t>‹N°›</a:t>
            </a:r>
            <a:endParaRPr lang="fr-FR" dirty="0">
              <a:solidFill>
                <a:schemeClr val="tx1">
                  <a:tint val="65000"/>
                </a:schemeClr>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3" name="Text Placeholder 2"/>
          <p:cNvSpPr>
            <a:spLocks noGrp="1"/>
          </p:cNvSpPr>
          <p:nvPr>
            <p:ph type="body" idx="1"/>
          </p:nvPr>
        </p:nvSpPr>
        <p:spPr>
          <a:xfrm>
            <a:off x="872067" y="2057400"/>
            <a:ext cx="7408333" cy="3450696"/>
          </a:xfrm>
          <a:prstGeom prst="rect">
            <a:avLst/>
          </a:prstGeom>
        </p:spPr>
        <p:txBody>
          <a:bodyPr vert="horz" lIns="91440" tIns="45720" rIns="91440" bIns="45720" rtlCol="0">
            <a:normAutofit/>
          </a:bodyPr>
          <a:lstStyle/>
          <a:p>
            <a:pPr lvl="0"/>
            <a:r>
              <a:rPr lang="fr-FR" dirty="0"/>
              <a:t>TITRE 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cSld>
  <p:clrMap bg1="lt1" tx1="dk1" bg2="lt2" tx2="dk2" accent1="accent1" accent2="accent2" accent3="accent3" accent4="accent4" accent5="accent5" accent6="accent6" hlink="hlink" folHlink="folHlink"/>
  <p:sldLayoutIdLst>
    <p:sldLayoutId id="2147485464" r:id="rId1"/>
    <p:sldLayoutId id="2147485465" r:id="rId2"/>
    <p:sldLayoutId id="2147485466" r:id="rId3"/>
    <p:sldLayoutId id="2147485467" r:id="rId4"/>
    <p:sldLayoutId id="2147485468" r:id="rId5"/>
    <p:sldLayoutId id="2147485469" r:id="rId6"/>
    <p:sldLayoutId id="2147485470" r:id="rId7"/>
    <p:sldLayoutId id="2147485471" r:id="rId8"/>
    <p:sldLayoutId id="2147485472" r:id="rId9"/>
    <p:sldLayoutId id="2147485473" r:id="rId10"/>
    <p:sldLayoutId id="2147485474" r:id="rId11"/>
    <p:sldLayoutId id="2147485476" r:id="rId12"/>
    <p:sldLayoutId id="2147485477" r:id="rId13"/>
    <p:sldLayoutId id="2147485692" r:id="rId14"/>
    <p:sldLayoutId id="2147485693" r:id="rId15"/>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spcBef>
          <a:spcPct val="20000"/>
        </a:spcBef>
        <a:buClr>
          <a:schemeClr val="accent1"/>
        </a:buClr>
        <a:buSzPct val="100000"/>
        <a:buFont typeface="Symbol" pitchFamily="18" charset="2"/>
        <a:buNone/>
        <a:defRPr sz="2400" b="1" kern="1200">
          <a:solidFill>
            <a:schemeClr val="tx2"/>
          </a:solidFill>
          <a:latin typeface="Arial"/>
          <a:ea typeface="+mn-ea"/>
          <a:cs typeface="Arial"/>
        </a:defRPr>
      </a:lvl1pPr>
      <a:lvl2pPr marL="301943" indent="0" algn="l" defTabSz="914400" rtl="0" eaLnBrk="1" latinLnBrk="0" hangingPunct="1">
        <a:spcBef>
          <a:spcPct val="20000"/>
        </a:spcBef>
        <a:buClr>
          <a:schemeClr val="accent1"/>
        </a:buClr>
        <a:buSzPct val="100000"/>
        <a:buFont typeface="Symbol" pitchFamily="18" charset="2"/>
        <a:buNone/>
        <a:defRPr sz="2200" kern="1200">
          <a:solidFill>
            <a:schemeClr val="tx2"/>
          </a:solidFill>
          <a:latin typeface="Arial"/>
          <a:ea typeface="+mn-ea"/>
          <a:cs typeface="Arial"/>
        </a:defRPr>
      </a:lvl2pPr>
      <a:lvl3pPr marL="627063" indent="0" algn="l" defTabSz="914400" rtl="0" eaLnBrk="1" latinLnBrk="0" hangingPunct="1">
        <a:spcBef>
          <a:spcPct val="20000"/>
        </a:spcBef>
        <a:buClr>
          <a:schemeClr val="accent1"/>
        </a:buClr>
        <a:buSzPct val="100000"/>
        <a:buFont typeface="Symbol" pitchFamily="18" charset="2"/>
        <a:buNone/>
        <a:defRPr sz="2000" kern="1200">
          <a:solidFill>
            <a:schemeClr val="tx2"/>
          </a:solidFill>
          <a:latin typeface="Arial"/>
          <a:ea typeface="+mn-ea"/>
          <a:cs typeface="Arial"/>
        </a:defRPr>
      </a:lvl3pPr>
      <a:lvl4pPr marL="914400" indent="0" algn="l" defTabSz="914400" rtl="0" eaLnBrk="1" latinLnBrk="0" hangingPunct="1">
        <a:spcBef>
          <a:spcPct val="20000"/>
        </a:spcBef>
        <a:buClr>
          <a:schemeClr val="accent1"/>
        </a:buClr>
        <a:buSzPct val="100000"/>
        <a:buFont typeface="Symbol" pitchFamily="18" charset="2"/>
        <a:buNone/>
        <a:defRPr sz="1800" kern="1200">
          <a:solidFill>
            <a:schemeClr val="tx2"/>
          </a:solidFill>
          <a:latin typeface="Arial"/>
          <a:ea typeface="+mn-ea"/>
          <a:cs typeface="Arial"/>
        </a:defRPr>
      </a:lvl4pPr>
      <a:lvl5pPr marL="1234440" indent="0" algn="l" defTabSz="914400" rtl="0" eaLnBrk="1" latinLnBrk="0" hangingPunct="1">
        <a:spcBef>
          <a:spcPct val="20000"/>
        </a:spcBef>
        <a:buClr>
          <a:schemeClr val="accent1"/>
        </a:buClr>
        <a:buSzPct val="100000"/>
        <a:buFont typeface="Symbol" pitchFamily="18" charset="2"/>
        <a:buNone/>
        <a:defRPr sz="1600" kern="1200">
          <a:solidFill>
            <a:schemeClr val="tx2"/>
          </a:solidFill>
          <a:latin typeface="Arial"/>
          <a:ea typeface="+mn-ea"/>
          <a:cs typeface="Arial"/>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dirty="0"/>
              <a:t>Modifiez le style du titre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dirty="0"/>
              <a:t>Modifiez les styles du texte du masque</a:t>
            </a:r>
          </a:p>
          <a:p>
            <a:pPr lvl="1" eaLnBrk="1" latinLnBrk="0" hangingPunct="1"/>
            <a:r>
              <a:rPr kumimoji="0" lang="fr-FR" dirty="0"/>
              <a:t>Deuxième niveau</a:t>
            </a:r>
          </a:p>
          <a:p>
            <a:pPr lvl="2" eaLnBrk="1" latinLnBrk="0" hangingPunct="1"/>
            <a:r>
              <a:rPr kumimoji="0" lang="fr-FR" dirty="0"/>
              <a:t>Troisième niveau</a:t>
            </a:r>
          </a:p>
          <a:p>
            <a:pPr lvl="3" eaLnBrk="1" latinLnBrk="0" hangingPunct="1"/>
            <a:r>
              <a:rPr kumimoji="0" lang="fr-FR" dirty="0"/>
              <a:t>Quatrième niveau</a:t>
            </a:r>
          </a:p>
          <a:p>
            <a:pPr lvl="4" eaLnBrk="1" latinLnBrk="0" hangingPunct="1"/>
            <a:r>
              <a:rPr kumimoji="0" lang="fr-FR" dirty="0"/>
              <a:t>Cinquième niveau</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solidFill>
                  <a:srgbClr val="04617B">
                    <a:shade val="90000"/>
                  </a:srgbClr>
                </a:solidFill>
              </a:rPr>
              <a:t>‹N°›</a:t>
            </a:r>
            <a:endParaRPr dirty="0">
              <a:solidFill>
                <a:srgbClr val="04617B">
                  <a:shade val="90000"/>
                </a:srgbClr>
              </a:solidFill>
            </a:endParaRPr>
          </a:p>
        </p:txBody>
      </p:sp>
      <p:sp>
        <p:nvSpPr>
          <p:cNvPr id="22" name="Footer Placeholder 21"/>
          <p:cNvSpPr>
            <a:spLocks noGrp="1"/>
          </p:cNvSpPr>
          <p:nvPr>
            <p:ph type="ftr" sz="quarter" idx="3"/>
          </p:nvPr>
        </p:nvSpPr>
        <p:spPr>
          <a:xfrm>
            <a:off x="2666999" y="6356350"/>
            <a:ext cx="4209257"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solidFill>
                  <a:srgbClr val="04617B">
                    <a:shade val="90000"/>
                  </a:srgbClr>
                </a:solidFill>
              </a:rPr>
              <a:t>AAC équipements 2021 - FAQ</a:t>
            </a:r>
            <a:endParaRPr dirty="0">
              <a:solidFill>
                <a:srgbClr val="04617B">
                  <a:shade val="90000"/>
                </a:srgbClr>
              </a:solidFill>
            </a:endParaRPr>
          </a:p>
        </p:txBody>
      </p:sp>
      <p:sp>
        <p:nvSpPr>
          <p:cNvPr id="18" name="Slide Number Placeholder 17"/>
          <p:cNvSpPr>
            <a:spLocks noGrp="1"/>
          </p:cNvSpPr>
          <p:nvPr>
            <p:ph type="sldNum" sz="quarter" idx="4"/>
          </p:nvPr>
        </p:nvSpPr>
        <p:spPr>
          <a:xfrm>
            <a:off x="8172400" y="6356350"/>
            <a:ext cx="5144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CBF2DD-8A0F-47DE-A4D2-BFB0FF877474}" type="slidenum">
              <a:rPr smtClean="0">
                <a:solidFill>
                  <a:srgbClr val="04617B">
                    <a:shade val="90000"/>
                  </a:srgbClr>
                </a:solidFill>
              </a:rPr>
              <a:pPr/>
              <a:t>‹N°›</a:t>
            </a:fld>
            <a:endParaRPr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721361500"/>
      </p:ext>
    </p:extLst>
  </p:cSld>
  <p:clrMap bg1="lt1" tx1="dk1" bg2="lt2" tx2="dk2" accent1="accent1" accent2="accent2" accent3="accent3" accent4="accent4" accent5="accent5" accent6="accent6" hlink="hlink" folHlink="folHlink"/>
  <p:sldLayoutIdLst>
    <p:sldLayoutId id="2147485633" r:id="rId1"/>
    <p:sldLayoutId id="2147485634" r:id="rId2"/>
    <p:sldLayoutId id="2147485635" r:id="rId3"/>
    <p:sldLayoutId id="2147485636" r:id="rId4"/>
    <p:sldLayoutId id="2147485637" r:id="rId5"/>
    <p:sldLayoutId id="2147485638" r:id="rId6"/>
    <p:sldLayoutId id="2147485639" r:id="rId7"/>
    <p:sldLayoutId id="2147485640" r:id="rId8"/>
    <p:sldLayoutId id="2147485641" r:id="rId9"/>
    <p:sldLayoutId id="2147485642" r:id="rId10"/>
    <p:sldLayoutId id="2147485643" r:id="rId11"/>
  </p:sldLayoutIdLst>
  <p:hf hdr="0" dt="0"/>
  <p:txStyles>
    <p:titleStyle>
      <a:lvl1pPr algn="l" rtl="0" eaLnBrk="1" latinLnBrk="0" hangingPunct="1">
        <a:spcBef>
          <a:spcPct val="0"/>
        </a:spcBef>
        <a:buNone/>
        <a:defRPr kumimoji="0" sz="5000" b="0" kern="1200" baseline="0">
          <a:ln>
            <a:noFill/>
          </a:ln>
          <a:solidFill>
            <a:srgbClr val="C00000"/>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Symbol" panose="05050102010706020507" pitchFamily="18" charset="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Symbol" panose="05050102010706020507" pitchFamily="18" charset="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Symbol" panose="05050102010706020507" pitchFamily="18" charset="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dirty="0"/>
              <a:t>Modifiez le style du titre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dirty="0"/>
              <a:t>Modifiez les styles du texte du masque</a:t>
            </a:r>
          </a:p>
          <a:p>
            <a:pPr lvl="1" eaLnBrk="1" latinLnBrk="0" hangingPunct="1"/>
            <a:r>
              <a:rPr kumimoji="0" lang="fr-FR" dirty="0"/>
              <a:t>Deuxième niveau</a:t>
            </a:r>
          </a:p>
          <a:p>
            <a:pPr lvl="2" eaLnBrk="1" latinLnBrk="0" hangingPunct="1"/>
            <a:r>
              <a:rPr kumimoji="0" lang="fr-FR" dirty="0"/>
              <a:t>Troisième niveau</a:t>
            </a:r>
          </a:p>
          <a:p>
            <a:pPr lvl="3" eaLnBrk="1" latinLnBrk="0" hangingPunct="1"/>
            <a:r>
              <a:rPr kumimoji="0" lang="fr-FR" dirty="0"/>
              <a:t>Quatrième niveau</a:t>
            </a:r>
          </a:p>
          <a:p>
            <a:pPr lvl="4" eaLnBrk="1" latinLnBrk="0" hangingPunct="1"/>
            <a:r>
              <a:rPr kumimoji="0" lang="fr-FR" dirty="0"/>
              <a:t>Cinquième niveau</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solidFill>
                  <a:srgbClr val="04617B">
                    <a:shade val="90000"/>
                  </a:srgbClr>
                </a:solidFill>
              </a:rPr>
              <a:t>‹N°›</a:t>
            </a:r>
            <a:endParaRPr dirty="0">
              <a:solidFill>
                <a:srgbClr val="04617B">
                  <a:shade val="90000"/>
                </a:srgbClr>
              </a:solidFill>
            </a:endParaRPr>
          </a:p>
        </p:txBody>
      </p:sp>
      <p:sp>
        <p:nvSpPr>
          <p:cNvPr id="22" name="Footer Placeholder 21"/>
          <p:cNvSpPr>
            <a:spLocks noGrp="1"/>
          </p:cNvSpPr>
          <p:nvPr>
            <p:ph type="ftr" sz="quarter" idx="3"/>
          </p:nvPr>
        </p:nvSpPr>
        <p:spPr>
          <a:xfrm>
            <a:off x="2666999" y="6356350"/>
            <a:ext cx="4209257"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solidFill>
                  <a:srgbClr val="04617B">
                    <a:shade val="90000"/>
                  </a:srgbClr>
                </a:solidFill>
              </a:rPr>
              <a:t>AAC équipements 2021 - FAQ</a:t>
            </a:r>
            <a:endParaRPr dirty="0">
              <a:solidFill>
                <a:srgbClr val="04617B">
                  <a:shade val="90000"/>
                </a:srgbClr>
              </a:solidFill>
            </a:endParaRPr>
          </a:p>
        </p:txBody>
      </p:sp>
      <p:sp>
        <p:nvSpPr>
          <p:cNvPr id="18" name="Slide Number Placeholder 17"/>
          <p:cNvSpPr>
            <a:spLocks noGrp="1"/>
          </p:cNvSpPr>
          <p:nvPr>
            <p:ph type="sldNum" sz="quarter" idx="4"/>
          </p:nvPr>
        </p:nvSpPr>
        <p:spPr>
          <a:xfrm>
            <a:off x="8172400" y="6356350"/>
            <a:ext cx="5144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CBF2DD-8A0F-47DE-A4D2-BFB0FF877474}" type="slidenum">
              <a:rPr smtClean="0">
                <a:solidFill>
                  <a:srgbClr val="04617B">
                    <a:shade val="90000"/>
                  </a:srgbClr>
                </a:solidFill>
              </a:rPr>
              <a:pPr/>
              <a:t>‹N°›</a:t>
            </a:fld>
            <a:endParaRPr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769650089"/>
      </p:ext>
    </p:extLst>
  </p:cSld>
  <p:clrMap bg1="lt1" tx1="dk1" bg2="lt2" tx2="dk2" accent1="accent1" accent2="accent2" accent3="accent3" accent4="accent4" accent5="accent5" accent6="accent6" hlink="hlink" folHlink="folHlink"/>
  <p:sldLayoutIdLst>
    <p:sldLayoutId id="2147485645" r:id="rId1"/>
    <p:sldLayoutId id="2147485646" r:id="rId2"/>
    <p:sldLayoutId id="2147485647" r:id="rId3"/>
    <p:sldLayoutId id="2147485648" r:id="rId4"/>
    <p:sldLayoutId id="2147485649" r:id="rId5"/>
    <p:sldLayoutId id="2147485650" r:id="rId6"/>
    <p:sldLayoutId id="2147485651" r:id="rId7"/>
    <p:sldLayoutId id="2147485652" r:id="rId8"/>
    <p:sldLayoutId id="2147485653" r:id="rId9"/>
    <p:sldLayoutId id="2147485654" r:id="rId10"/>
    <p:sldLayoutId id="2147485655" r:id="rId11"/>
  </p:sldLayoutIdLst>
  <p:hf hdr="0" dt="0"/>
  <p:txStyles>
    <p:titleStyle>
      <a:lvl1pPr algn="l" rtl="0" eaLnBrk="1" latinLnBrk="0" hangingPunct="1">
        <a:spcBef>
          <a:spcPct val="0"/>
        </a:spcBef>
        <a:buNone/>
        <a:defRPr kumimoji="0" sz="5000" b="0" kern="1200" baseline="0">
          <a:ln>
            <a:noFill/>
          </a:ln>
          <a:solidFill>
            <a:srgbClr val="C00000"/>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Symbol" panose="05050102010706020507" pitchFamily="18" charset="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Symbol" panose="05050102010706020507" pitchFamily="18" charset="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Symbol" panose="05050102010706020507" pitchFamily="18" charset="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dirty="0"/>
              <a:t>Modifiez le style du titre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dirty="0"/>
              <a:t>Modifiez les styles du texte du masque</a:t>
            </a:r>
          </a:p>
          <a:p>
            <a:pPr lvl="1" eaLnBrk="1" latinLnBrk="0" hangingPunct="1"/>
            <a:r>
              <a:rPr kumimoji="0" lang="fr-FR" dirty="0"/>
              <a:t>Deuxième niveau</a:t>
            </a:r>
          </a:p>
          <a:p>
            <a:pPr lvl="2" eaLnBrk="1" latinLnBrk="0" hangingPunct="1"/>
            <a:r>
              <a:rPr kumimoji="0" lang="fr-FR" dirty="0"/>
              <a:t>Troisième niveau</a:t>
            </a:r>
          </a:p>
          <a:p>
            <a:pPr lvl="3" eaLnBrk="1" latinLnBrk="0" hangingPunct="1"/>
            <a:r>
              <a:rPr kumimoji="0" lang="fr-FR" dirty="0"/>
              <a:t>Quatrième niveau</a:t>
            </a:r>
          </a:p>
          <a:p>
            <a:pPr lvl="4" eaLnBrk="1" latinLnBrk="0" hangingPunct="1"/>
            <a:r>
              <a:rPr kumimoji="0" lang="fr-FR" dirty="0"/>
              <a:t>Cinquième niveau</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solidFill>
                  <a:srgbClr val="04617B">
                    <a:shade val="90000"/>
                  </a:srgbClr>
                </a:solidFill>
              </a:rPr>
              <a:t>‹N°›</a:t>
            </a:r>
            <a:endParaRPr dirty="0">
              <a:solidFill>
                <a:srgbClr val="04617B">
                  <a:shade val="90000"/>
                </a:srgbClr>
              </a:solidFill>
            </a:endParaRPr>
          </a:p>
        </p:txBody>
      </p:sp>
      <p:sp>
        <p:nvSpPr>
          <p:cNvPr id="22" name="Footer Placeholder 21"/>
          <p:cNvSpPr>
            <a:spLocks noGrp="1"/>
          </p:cNvSpPr>
          <p:nvPr>
            <p:ph type="ftr" sz="quarter" idx="3"/>
          </p:nvPr>
        </p:nvSpPr>
        <p:spPr>
          <a:xfrm>
            <a:off x="2666999" y="6356350"/>
            <a:ext cx="4209257"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solidFill>
                  <a:srgbClr val="04617B">
                    <a:shade val="90000"/>
                  </a:srgbClr>
                </a:solidFill>
              </a:rPr>
              <a:t>AAC équipements 2021 - FAQ</a:t>
            </a:r>
            <a:endParaRPr dirty="0">
              <a:solidFill>
                <a:srgbClr val="04617B">
                  <a:shade val="90000"/>
                </a:srgbClr>
              </a:solidFill>
            </a:endParaRPr>
          </a:p>
        </p:txBody>
      </p:sp>
      <p:sp>
        <p:nvSpPr>
          <p:cNvPr id="18" name="Slide Number Placeholder 17"/>
          <p:cNvSpPr>
            <a:spLocks noGrp="1"/>
          </p:cNvSpPr>
          <p:nvPr>
            <p:ph type="sldNum" sz="quarter" idx="4"/>
          </p:nvPr>
        </p:nvSpPr>
        <p:spPr>
          <a:xfrm>
            <a:off x="8172400" y="6356350"/>
            <a:ext cx="5144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CBF2DD-8A0F-47DE-A4D2-BFB0FF877474}" type="slidenum">
              <a:rPr smtClean="0">
                <a:solidFill>
                  <a:srgbClr val="04617B">
                    <a:shade val="90000"/>
                  </a:srgbClr>
                </a:solidFill>
              </a:rPr>
              <a:pPr/>
              <a:t>‹N°›</a:t>
            </a:fld>
            <a:endParaRPr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148050777"/>
      </p:ext>
    </p:extLst>
  </p:cSld>
  <p:clrMap bg1="lt1" tx1="dk1" bg2="lt2" tx2="dk2" accent1="accent1" accent2="accent2" accent3="accent3" accent4="accent4" accent5="accent5" accent6="accent6" hlink="hlink" folHlink="folHlink"/>
  <p:sldLayoutIdLst>
    <p:sldLayoutId id="2147485657" r:id="rId1"/>
    <p:sldLayoutId id="2147485658" r:id="rId2"/>
    <p:sldLayoutId id="2147485659" r:id="rId3"/>
    <p:sldLayoutId id="2147485660" r:id="rId4"/>
    <p:sldLayoutId id="2147485661" r:id="rId5"/>
    <p:sldLayoutId id="2147485662" r:id="rId6"/>
    <p:sldLayoutId id="2147485663" r:id="rId7"/>
    <p:sldLayoutId id="2147485664" r:id="rId8"/>
    <p:sldLayoutId id="2147485665" r:id="rId9"/>
    <p:sldLayoutId id="2147485666" r:id="rId10"/>
    <p:sldLayoutId id="2147485667" r:id="rId11"/>
  </p:sldLayoutIdLst>
  <p:hf hdr="0" dt="0"/>
  <p:txStyles>
    <p:titleStyle>
      <a:lvl1pPr algn="l" rtl="0" eaLnBrk="1" latinLnBrk="0" hangingPunct="1">
        <a:spcBef>
          <a:spcPct val="0"/>
        </a:spcBef>
        <a:buNone/>
        <a:defRPr kumimoji="0" sz="5000" b="0" kern="1200" baseline="0">
          <a:ln>
            <a:noFill/>
          </a:ln>
          <a:solidFill>
            <a:srgbClr val="C00000"/>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Symbol" panose="05050102010706020507" pitchFamily="18" charset="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Symbol" panose="05050102010706020507" pitchFamily="18" charset="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Symbol" panose="05050102010706020507" pitchFamily="18" charset="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dirty="0"/>
              <a:t>Modifiez le style du titre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dirty="0"/>
              <a:t>Modifiez les styles du texte du masque</a:t>
            </a:r>
          </a:p>
          <a:p>
            <a:pPr lvl="1" eaLnBrk="1" latinLnBrk="0" hangingPunct="1"/>
            <a:r>
              <a:rPr kumimoji="0" lang="fr-FR" dirty="0"/>
              <a:t>Deuxième niveau</a:t>
            </a:r>
          </a:p>
          <a:p>
            <a:pPr lvl="2" eaLnBrk="1" latinLnBrk="0" hangingPunct="1"/>
            <a:r>
              <a:rPr kumimoji="0" lang="fr-FR" dirty="0"/>
              <a:t>Troisième niveau</a:t>
            </a:r>
          </a:p>
          <a:p>
            <a:pPr lvl="3" eaLnBrk="1" latinLnBrk="0" hangingPunct="1"/>
            <a:r>
              <a:rPr kumimoji="0" lang="fr-FR" dirty="0"/>
              <a:t>Quatrième niveau</a:t>
            </a:r>
          </a:p>
          <a:p>
            <a:pPr lvl="4" eaLnBrk="1" latinLnBrk="0" hangingPunct="1"/>
            <a:r>
              <a:rPr kumimoji="0" lang="fr-FR" dirty="0"/>
              <a:t>Cinquième niveau</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solidFill>
                  <a:srgbClr val="04617B">
                    <a:shade val="90000"/>
                  </a:srgbClr>
                </a:solidFill>
              </a:rPr>
              <a:t>‹N°›</a:t>
            </a:r>
            <a:endParaRPr dirty="0">
              <a:solidFill>
                <a:srgbClr val="04617B">
                  <a:shade val="90000"/>
                </a:srgbClr>
              </a:solidFill>
            </a:endParaRPr>
          </a:p>
        </p:txBody>
      </p:sp>
      <p:sp>
        <p:nvSpPr>
          <p:cNvPr id="22" name="Footer Placeholder 21"/>
          <p:cNvSpPr>
            <a:spLocks noGrp="1"/>
          </p:cNvSpPr>
          <p:nvPr>
            <p:ph type="ftr" sz="quarter" idx="3"/>
          </p:nvPr>
        </p:nvSpPr>
        <p:spPr>
          <a:xfrm>
            <a:off x="2666999" y="6356350"/>
            <a:ext cx="4209257"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solidFill>
                  <a:srgbClr val="04617B">
                    <a:shade val="90000"/>
                  </a:srgbClr>
                </a:solidFill>
              </a:rPr>
              <a:t>AAC équipements 2021 - FAQ</a:t>
            </a:r>
            <a:endParaRPr dirty="0">
              <a:solidFill>
                <a:srgbClr val="04617B">
                  <a:shade val="90000"/>
                </a:srgbClr>
              </a:solidFill>
            </a:endParaRPr>
          </a:p>
        </p:txBody>
      </p:sp>
      <p:sp>
        <p:nvSpPr>
          <p:cNvPr id="18" name="Slide Number Placeholder 17"/>
          <p:cNvSpPr>
            <a:spLocks noGrp="1"/>
          </p:cNvSpPr>
          <p:nvPr>
            <p:ph type="sldNum" sz="quarter" idx="4"/>
          </p:nvPr>
        </p:nvSpPr>
        <p:spPr>
          <a:xfrm>
            <a:off x="8172400" y="6356350"/>
            <a:ext cx="5144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CBF2DD-8A0F-47DE-A4D2-BFB0FF877474}" type="slidenum">
              <a:rPr smtClean="0">
                <a:solidFill>
                  <a:srgbClr val="04617B">
                    <a:shade val="90000"/>
                  </a:srgbClr>
                </a:solidFill>
              </a:rPr>
              <a:pPr/>
              <a:t>‹N°›</a:t>
            </a:fld>
            <a:endParaRPr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1179312991"/>
      </p:ext>
    </p:extLst>
  </p:cSld>
  <p:clrMap bg1="lt1" tx1="dk1" bg2="lt2" tx2="dk2" accent1="accent1" accent2="accent2" accent3="accent3" accent4="accent4" accent5="accent5" accent6="accent6" hlink="hlink" folHlink="folHlink"/>
  <p:sldLayoutIdLst>
    <p:sldLayoutId id="2147485681" r:id="rId1"/>
    <p:sldLayoutId id="2147485682" r:id="rId2"/>
    <p:sldLayoutId id="2147485683" r:id="rId3"/>
    <p:sldLayoutId id="2147485684" r:id="rId4"/>
    <p:sldLayoutId id="2147485685" r:id="rId5"/>
    <p:sldLayoutId id="2147485686" r:id="rId6"/>
    <p:sldLayoutId id="2147485687" r:id="rId7"/>
    <p:sldLayoutId id="2147485688" r:id="rId8"/>
    <p:sldLayoutId id="2147485689" r:id="rId9"/>
    <p:sldLayoutId id="2147485690" r:id="rId10"/>
    <p:sldLayoutId id="2147485691" r:id="rId11"/>
  </p:sldLayoutIdLst>
  <p:hf hdr="0" dt="0"/>
  <p:txStyles>
    <p:titleStyle>
      <a:lvl1pPr algn="l" rtl="0" eaLnBrk="1" latinLnBrk="0" hangingPunct="1">
        <a:spcBef>
          <a:spcPct val="0"/>
        </a:spcBef>
        <a:buNone/>
        <a:defRPr kumimoji="0" sz="5000" b="0" kern="1200" baseline="0">
          <a:ln>
            <a:noFill/>
          </a:ln>
          <a:solidFill>
            <a:srgbClr val="C00000"/>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Symbol" panose="05050102010706020507" pitchFamily="18" charset="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Symbol" panose="05050102010706020507" pitchFamily="18" charset="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Symbol" panose="05050102010706020507" pitchFamily="18" charset="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lv-equipements.sciencesconf.org/" TargetMode="External"/><Relationship Id="rId2" Type="http://schemas.openxmlformats.org/officeDocument/2006/relationships/image" Target="../media/image10.jp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mailto:melody.montheard@gerondif.org" TargetMode="External"/><Relationship Id="rId2" Type="http://schemas.openxmlformats.org/officeDocument/2006/relationships/image" Target="../media/image10.jpg"/><Relationship Id="rId1" Type="http://schemas.openxmlformats.org/officeDocument/2006/relationships/slideLayout" Target="../slideLayouts/slideLayout14.xml"/><Relationship Id="rId4" Type="http://schemas.openxmlformats.org/officeDocument/2006/relationships/hyperlink" Target="mailto:contact@gerondif.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subTitle" idx="1"/>
          </p:nvPr>
        </p:nvSpPr>
        <p:spPr>
          <a:xfrm>
            <a:off x="-341111" y="3995522"/>
            <a:ext cx="5511224" cy="2251525"/>
          </a:xfrm>
        </p:spPr>
        <p:txBody>
          <a:bodyPr>
            <a:noAutofit/>
          </a:bodyPr>
          <a:lstStyle/>
          <a:p>
            <a:r>
              <a:rPr lang="fr-FR" sz="2800" b="1" dirty="0">
                <a:latin typeface="Calibri" panose="020F0502020204030204" pitchFamily="34" charset="0"/>
                <a:cs typeface="Calibri" panose="020F0502020204030204" pitchFamily="34" charset="0"/>
              </a:rPr>
              <a:t>Demande de </a:t>
            </a:r>
            <a:r>
              <a:rPr lang="fr-FR" sz="2800" dirty="0">
                <a:latin typeface="Calibri" panose="020F0502020204030204" pitchFamily="34" charset="0"/>
                <a:cs typeface="Calibri" panose="020F0502020204030204" pitchFamily="34" charset="0"/>
              </a:rPr>
              <a:t>S</a:t>
            </a:r>
            <a:r>
              <a:rPr lang="fr-FR" sz="2800" b="1" dirty="0">
                <a:latin typeface="Calibri" panose="020F0502020204030204" pitchFamily="34" charset="0"/>
                <a:cs typeface="Calibri" panose="020F0502020204030204" pitchFamily="34" charset="0"/>
              </a:rPr>
              <a:t>ubvention 2021 </a:t>
            </a:r>
          </a:p>
          <a:p>
            <a:r>
              <a:rPr lang="fr-FR" sz="2800" b="1" dirty="0">
                <a:latin typeface="Calibri" panose="020F0502020204030204" pitchFamily="34" charset="0"/>
                <a:cs typeface="Calibri" panose="020F0502020204030204" pitchFamily="34" charset="0"/>
              </a:rPr>
              <a:t>Equipements scientifiques</a:t>
            </a:r>
          </a:p>
          <a:p>
            <a:r>
              <a:rPr lang="fr-FR" sz="2400" dirty="0">
                <a:solidFill>
                  <a:srgbClr val="FF0000"/>
                </a:solidFill>
                <a:latin typeface="Calibri" panose="020F0502020204030204" pitchFamily="34" charset="0"/>
                <a:cs typeface="Calibri" panose="020F0502020204030204" pitchFamily="34" charset="0"/>
              </a:rPr>
              <a:t>Session 2</a:t>
            </a:r>
            <a:endParaRPr lang="fr-FR" sz="2400" b="1" dirty="0">
              <a:solidFill>
                <a:srgbClr val="FF0000"/>
              </a:solidFill>
              <a:latin typeface="Calibri" panose="020F0502020204030204" pitchFamily="34" charset="0"/>
              <a:cs typeface="Calibri" panose="020F0502020204030204" pitchFamily="34" charset="0"/>
            </a:endParaRPr>
          </a:p>
        </p:txBody>
      </p:sp>
      <p:sp>
        <p:nvSpPr>
          <p:cNvPr id="8" name="Espace réservé du numéro de diapositive 7"/>
          <p:cNvSpPr>
            <a:spLocks noGrp="1"/>
          </p:cNvSpPr>
          <p:nvPr>
            <p:ph type="sldNum" sz="quarter" idx="12"/>
          </p:nvPr>
        </p:nvSpPr>
        <p:spPr>
          <a:xfrm>
            <a:off x="3991088" y="6309320"/>
            <a:ext cx="4973400" cy="400110"/>
          </a:xfrm>
        </p:spPr>
        <p:txBody>
          <a:bodyPr/>
          <a:lstStyle/>
          <a:p>
            <a:pPr algn="r"/>
            <a:fld id="{57AF16DE-A0D5-4438-950F-5B1E159C2C28}" type="slidenum">
              <a:rPr lang="en-US" sz="900" smtClean="0">
                <a:latin typeface="Arial" panose="020B0604020202020204" pitchFamily="34" charset="0"/>
                <a:cs typeface="Arial" panose="020B0604020202020204" pitchFamily="34" charset="0"/>
              </a:rPr>
              <a:pPr algn="r"/>
              <a:t>1</a:t>
            </a:fld>
            <a:endParaRPr lang="en-US" sz="900" dirty="0">
              <a:latin typeface="Arial" panose="020B0604020202020204" pitchFamily="34" charset="0"/>
              <a:cs typeface="Arial" panose="020B0604020202020204" pitchFamily="34" charset="0"/>
            </a:endParaRPr>
          </a:p>
        </p:txBody>
      </p:sp>
      <p:pic>
        <p:nvPicPr>
          <p:cNvPr id="9" name="Espace réservé du contenu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167155" y="2780928"/>
            <a:ext cx="3768418" cy="1143000"/>
          </a:xfrm>
          <a:prstGeom prst="rect">
            <a:avLst/>
          </a:prstGeom>
        </p:spPr>
      </p:pic>
      <p:pic>
        <p:nvPicPr>
          <p:cNvPr id="7" name="Image 6" descr="Une image contenant dessin&#10;&#10;Description générée automatiquement">
            <a:extLst>
              <a:ext uri="{FF2B5EF4-FFF2-40B4-BE49-F238E27FC236}">
                <a16:creationId xmlns:a16="http://schemas.microsoft.com/office/drawing/2014/main" id="{49F966A6-0A38-4624-B7AB-C886418295C5}"/>
              </a:ext>
            </a:extLst>
          </p:cNvPr>
          <p:cNvPicPr>
            <a:picLocks noChangeAspect="1"/>
          </p:cNvPicPr>
          <p:nvPr/>
        </p:nvPicPr>
        <p:blipFill rotWithShape="1">
          <a:blip r:embed="rId4">
            <a:extLst>
              <a:ext uri="{28A0092B-C50C-407E-A947-70E740481C1C}">
                <a14:useLocalDpi xmlns:a14="http://schemas.microsoft.com/office/drawing/2010/main" val="0"/>
              </a:ext>
            </a:extLst>
          </a:blip>
          <a:srcRect l="51219" t="13624"/>
          <a:stretch/>
        </p:blipFill>
        <p:spPr>
          <a:xfrm>
            <a:off x="6156176" y="4096349"/>
            <a:ext cx="2127461" cy="1143000"/>
          </a:xfrm>
          <a:prstGeom prst="rect">
            <a:avLst/>
          </a:prstGeom>
        </p:spPr>
      </p:pic>
      <p:sp>
        <p:nvSpPr>
          <p:cNvPr id="10" name="Rectangle 3">
            <a:extLst>
              <a:ext uri="{FF2B5EF4-FFF2-40B4-BE49-F238E27FC236}">
                <a16:creationId xmlns:a16="http://schemas.microsoft.com/office/drawing/2014/main" id="{67A16A07-200F-454F-9CD0-DBCA9E6C297A}"/>
              </a:ext>
            </a:extLst>
          </p:cNvPr>
          <p:cNvSpPr txBox="1">
            <a:spLocks/>
          </p:cNvSpPr>
          <p:nvPr/>
        </p:nvSpPr>
        <p:spPr>
          <a:xfrm>
            <a:off x="135" y="1844824"/>
            <a:ext cx="4608512" cy="2251525"/>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SzPct val="100000"/>
              <a:buFont typeface="Symbol" pitchFamily="18" charset="2"/>
              <a:buNone/>
              <a:defRPr sz="2000" b="1" kern="1200">
                <a:solidFill>
                  <a:srgbClr val="FFFFFF"/>
                </a:solidFill>
                <a:latin typeface="Arial"/>
                <a:ea typeface="+mn-ea"/>
                <a:cs typeface="Arial"/>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Arial"/>
                <a:ea typeface="+mn-ea"/>
                <a:cs typeface="Arial"/>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Arial"/>
                <a:ea typeface="+mn-ea"/>
                <a:cs typeface="Arial"/>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Arial"/>
                <a:ea typeface="+mn-ea"/>
                <a:cs typeface="Arial"/>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Arial"/>
                <a:ea typeface="+mn-ea"/>
                <a:cs typeface="Arial"/>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r>
              <a:rPr lang="fr-FR" sz="2400" dirty="0">
                <a:latin typeface="Calibri" panose="020F0502020204030204" pitchFamily="34" charset="0"/>
                <a:cs typeface="Calibri" panose="020F0502020204030204" pitchFamily="34" charset="0"/>
              </a:rPr>
              <a:t>Foire aux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0E38D4-3788-4FD4-A852-FDEEE70D9C49}"/>
              </a:ext>
            </a:extLst>
          </p:cNvPr>
          <p:cNvSpPr>
            <a:spLocks noGrp="1"/>
          </p:cNvSpPr>
          <p:nvPr>
            <p:ph type="title"/>
          </p:nvPr>
        </p:nvSpPr>
        <p:spPr>
          <a:xfrm>
            <a:off x="1143000" y="803330"/>
            <a:ext cx="6857999" cy="544041"/>
          </a:xfrm>
          <a:solidFill>
            <a:srgbClr val="2D2764"/>
          </a:solidFill>
        </p:spPr>
        <p:txBody>
          <a:bodyPr>
            <a:normAutofit fontScale="90000"/>
          </a:bodyPr>
          <a:lstStyle/>
          <a:p>
            <a:r>
              <a:rPr lang="fr-FR" sz="2100" dirty="0">
                <a:solidFill>
                  <a:schemeClr val="bg1"/>
                </a:solidFill>
              </a:rPr>
              <a:t>Gérond’if DIM Longévité &amp; Vieillissement</a:t>
            </a:r>
            <a:br>
              <a:rPr lang="fr-FR" sz="2100" dirty="0">
                <a:solidFill>
                  <a:schemeClr val="bg1"/>
                </a:solidFill>
              </a:rPr>
            </a:br>
            <a:r>
              <a:rPr lang="fr-FR" sz="2100" dirty="0">
                <a:solidFill>
                  <a:schemeClr val="bg1"/>
                </a:solidFill>
              </a:rPr>
              <a:t>Appel à candidatures équipements scientifiques 2021</a:t>
            </a:r>
          </a:p>
        </p:txBody>
      </p:sp>
      <p:sp>
        <p:nvSpPr>
          <p:cNvPr id="6" name="Espace réservé du numéro de diapositive 7">
            <a:extLst>
              <a:ext uri="{FF2B5EF4-FFF2-40B4-BE49-F238E27FC236}">
                <a16:creationId xmlns:a16="http://schemas.microsoft.com/office/drawing/2014/main" id="{78A68E61-616F-4E1D-B8D0-F124DEF240DA}"/>
              </a:ext>
            </a:extLst>
          </p:cNvPr>
          <p:cNvSpPr txBox="1">
            <a:spLocks/>
          </p:cNvSpPr>
          <p:nvPr/>
        </p:nvSpPr>
        <p:spPr>
          <a:xfrm>
            <a:off x="5090421" y="6315206"/>
            <a:ext cx="3730050" cy="300083"/>
          </a:xfrm>
          <a:prstGeom prst="rect">
            <a:avLst/>
          </a:prstGeom>
        </p:spPr>
        <p:txBody>
          <a:bodyPr/>
          <a:ls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a:lstStyle>
          <a:p>
            <a:pPr algn="r"/>
            <a:fld id="{57AF16DE-A0D5-4438-950F-5B1E159C2C28}" type="slidenum">
              <a:rPr lang="en-US" sz="1000">
                <a:latin typeface="Arial" panose="020B0604020202020204" pitchFamily="34" charset="0"/>
                <a:cs typeface="Arial" panose="020B0604020202020204" pitchFamily="34" charset="0"/>
              </a:rPr>
              <a:pPr algn="r"/>
              <a:t>2</a:t>
            </a:fld>
            <a:endParaRPr lang="en-US" sz="10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2C1DFA6E-0DB9-4038-9021-1C744C39D657}"/>
              </a:ext>
            </a:extLst>
          </p:cNvPr>
          <p:cNvSpPr txBox="1"/>
          <p:nvPr/>
        </p:nvSpPr>
        <p:spPr>
          <a:xfrm>
            <a:off x="251520" y="2055159"/>
            <a:ext cx="8568952" cy="523220"/>
          </a:xfrm>
          <a:prstGeom prst="rect">
            <a:avLst/>
          </a:prstGeom>
          <a:noFill/>
          <a:ln>
            <a:solidFill>
              <a:schemeClr val="tx1"/>
            </a:solidFill>
          </a:ln>
        </p:spPr>
        <p:txBody>
          <a:bodyPr wrap="square" rtlCol="0">
            <a:spAutoFit/>
          </a:bodyPr>
          <a:lstStyle/>
          <a:p>
            <a:pPr algn="ctr"/>
            <a:r>
              <a:rPr lang="fr-FR" sz="1400" dirty="0">
                <a:latin typeface="Calibri" panose="020F0502020204030204" pitchFamily="34" charset="0"/>
                <a:cs typeface="Arial" panose="020B0604020202020204" pitchFamily="34" charset="0"/>
              </a:rPr>
              <a:t>Il convient de bien prendre connaissance du texte de </a:t>
            </a:r>
            <a:r>
              <a:rPr lang="fr-FR" sz="1400" b="1" dirty="0">
                <a:latin typeface="Calibri" panose="020F0502020204030204" pitchFamily="34" charset="0"/>
                <a:cs typeface="Arial" panose="020B0604020202020204" pitchFamily="34" charset="0"/>
              </a:rPr>
              <a:t>l’appel à candidatures équipements scientifiques 2021 </a:t>
            </a:r>
          </a:p>
          <a:p>
            <a:pPr algn="ctr"/>
            <a:r>
              <a:rPr lang="fr-FR" sz="1400" dirty="0">
                <a:latin typeface="Calibri" panose="020F0502020204030204" pitchFamily="34" charset="0"/>
                <a:cs typeface="Arial" panose="020B0604020202020204" pitchFamily="34" charset="0"/>
              </a:rPr>
              <a:t>avant de consulter la Foire aux Questions</a:t>
            </a:r>
          </a:p>
        </p:txBody>
      </p:sp>
      <p:sp>
        <p:nvSpPr>
          <p:cNvPr id="4" name="ZoneTexte 3">
            <a:extLst>
              <a:ext uri="{FF2B5EF4-FFF2-40B4-BE49-F238E27FC236}">
                <a16:creationId xmlns:a16="http://schemas.microsoft.com/office/drawing/2014/main" id="{DF5A04DC-892E-4852-B511-0B6B177A805C}"/>
              </a:ext>
            </a:extLst>
          </p:cNvPr>
          <p:cNvSpPr txBox="1"/>
          <p:nvPr/>
        </p:nvSpPr>
        <p:spPr>
          <a:xfrm>
            <a:off x="874462" y="1649930"/>
            <a:ext cx="7395073" cy="323165"/>
          </a:xfrm>
          <a:prstGeom prst="rect">
            <a:avLst/>
          </a:prstGeom>
          <a:noFill/>
        </p:spPr>
        <p:txBody>
          <a:bodyPr wrap="square" rtlCol="0">
            <a:spAutoFit/>
          </a:bodyPr>
          <a:lstStyle/>
          <a:p>
            <a:pPr algn="ctr"/>
            <a:r>
              <a:rPr lang="fr-FR" sz="1500" b="1" dirty="0">
                <a:solidFill>
                  <a:srgbClr val="2D2764"/>
                </a:solidFill>
                <a:latin typeface="Calibri" panose="020F0502020204030204" pitchFamily="34" charset="0"/>
              </a:rPr>
              <a:t>Foire aux questions</a:t>
            </a:r>
            <a:endParaRPr lang="fr-FR" sz="1500" dirty="0"/>
          </a:p>
        </p:txBody>
      </p:sp>
      <p:pic>
        <p:nvPicPr>
          <p:cNvPr id="7" name="Image 6">
            <a:extLst>
              <a:ext uri="{FF2B5EF4-FFF2-40B4-BE49-F238E27FC236}">
                <a16:creationId xmlns:a16="http://schemas.microsoft.com/office/drawing/2014/main" id="{E300A89E-430C-4B73-9602-5B8169A6C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7" y="0"/>
            <a:ext cx="2464595" cy="739379"/>
          </a:xfrm>
          <a:prstGeom prst="rect">
            <a:avLst/>
          </a:prstGeom>
        </p:spPr>
      </p:pic>
      <p:graphicFrame>
        <p:nvGraphicFramePr>
          <p:cNvPr id="8" name="Tableau 8">
            <a:extLst>
              <a:ext uri="{FF2B5EF4-FFF2-40B4-BE49-F238E27FC236}">
                <a16:creationId xmlns:a16="http://schemas.microsoft.com/office/drawing/2014/main" id="{DCE33C77-A787-404D-8597-1817598498F0}"/>
              </a:ext>
            </a:extLst>
          </p:cNvPr>
          <p:cNvGraphicFramePr>
            <a:graphicFrameLocks noGrp="1"/>
          </p:cNvGraphicFramePr>
          <p:nvPr>
            <p:extLst>
              <p:ext uri="{D42A27DB-BD31-4B8C-83A1-F6EECF244321}">
                <p14:modId xmlns:p14="http://schemas.microsoft.com/office/powerpoint/2010/main" val="1686372603"/>
              </p:ext>
            </p:extLst>
          </p:nvPr>
        </p:nvGraphicFramePr>
        <p:xfrm>
          <a:off x="323528" y="3268857"/>
          <a:ext cx="8424935" cy="1198880"/>
        </p:xfrm>
        <a:graphic>
          <a:graphicData uri="http://schemas.openxmlformats.org/drawingml/2006/table">
            <a:tbl>
              <a:tblPr firstRow="1" bandRow="1">
                <a:tableStyleId>{5940675A-B579-460E-94D1-54222C63F5DA}</a:tableStyleId>
              </a:tblPr>
              <a:tblGrid>
                <a:gridCol w="3682172">
                  <a:extLst>
                    <a:ext uri="{9D8B030D-6E8A-4147-A177-3AD203B41FA5}">
                      <a16:colId xmlns:a16="http://schemas.microsoft.com/office/drawing/2014/main" val="4191312407"/>
                    </a:ext>
                  </a:extLst>
                </a:gridCol>
                <a:gridCol w="597109">
                  <a:extLst>
                    <a:ext uri="{9D8B030D-6E8A-4147-A177-3AD203B41FA5}">
                      <a16:colId xmlns:a16="http://schemas.microsoft.com/office/drawing/2014/main" val="2521319663"/>
                    </a:ext>
                  </a:extLst>
                </a:gridCol>
                <a:gridCol w="4145654">
                  <a:extLst>
                    <a:ext uri="{9D8B030D-6E8A-4147-A177-3AD203B41FA5}">
                      <a16:colId xmlns:a16="http://schemas.microsoft.com/office/drawing/2014/main" val="84555961"/>
                    </a:ext>
                  </a:extLst>
                </a:gridCol>
              </a:tblGrid>
              <a:tr h="370840">
                <a:tc>
                  <a:txBody>
                    <a:bodyPr/>
                    <a:lstStyle/>
                    <a:p>
                      <a:r>
                        <a:rPr lang="fr-FR" sz="1200" dirty="0">
                          <a:latin typeface="Calibri" panose="020F0502020204030204" pitchFamily="34" charset="0"/>
                        </a:rPr>
                        <a:t>Quelle que soit leur forme juridique ?</a:t>
                      </a:r>
                    </a:p>
                  </a:txBody>
                  <a:tcPr/>
                </a:tc>
                <a:tc>
                  <a:txBody>
                    <a:bodyPr/>
                    <a:lstStyle/>
                    <a:p>
                      <a:r>
                        <a:rPr lang="fr-FR" sz="1200" dirty="0">
                          <a:latin typeface="Calibri" panose="020F0502020204030204" pitchFamily="34" charset="0"/>
                        </a:rPr>
                        <a:t>oui</a:t>
                      </a:r>
                    </a:p>
                  </a:txBody>
                  <a:tcPr/>
                </a:tc>
                <a:tc>
                  <a:txBody>
                    <a:bodyPr/>
                    <a:lstStyle/>
                    <a:p>
                      <a:endParaRPr lang="fr-FR" sz="1200" dirty="0">
                        <a:latin typeface="Calibri" panose="020F0502020204030204" pitchFamily="34" charset="0"/>
                      </a:endParaRPr>
                    </a:p>
                  </a:txBody>
                  <a:tcPr/>
                </a:tc>
                <a:extLst>
                  <a:ext uri="{0D108BD9-81ED-4DB2-BD59-A6C34878D82A}">
                    <a16:rowId xmlns:a16="http://schemas.microsoft.com/office/drawing/2014/main" val="3000174077"/>
                  </a:ext>
                </a:extLst>
              </a:tr>
              <a:tr h="370840">
                <a:tc>
                  <a:txBody>
                    <a:bodyPr/>
                    <a:lstStyle/>
                    <a:p>
                      <a:r>
                        <a:rPr lang="fr-FR" sz="1200" dirty="0">
                          <a:latin typeface="Calibri" panose="020F0502020204030204" pitchFamily="34" charset="0"/>
                        </a:rPr>
                        <a:t>Quelle que soit leur localisation ?</a:t>
                      </a:r>
                    </a:p>
                  </a:txBody>
                  <a:tcPr/>
                </a:tc>
                <a:tc>
                  <a:txBody>
                    <a:bodyPr/>
                    <a:lstStyle/>
                    <a:p>
                      <a:r>
                        <a:rPr lang="fr-FR" sz="1200" dirty="0">
                          <a:latin typeface="Calibri" panose="020F0502020204030204" pitchFamily="34" charset="0"/>
                        </a:rPr>
                        <a:t>non</a:t>
                      </a:r>
                    </a:p>
                  </a:txBody>
                  <a:tcPr/>
                </a:tc>
                <a:tc>
                  <a:txBody>
                    <a:bodyPr/>
                    <a:lstStyle/>
                    <a:p>
                      <a:r>
                        <a:rPr lang="fr-FR" sz="1200" dirty="0">
                          <a:latin typeface="Calibri" panose="020F0502020204030204" pitchFamily="34" charset="0"/>
                        </a:rPr>
                        <a:t>La structure bénéficiant de la demande d’équipement doit se situer en Ile-de-France.</a:t>
                      </a:r>
                    </a:p>
                  </a:txBody>
                  <a:tcPr/>
                </a:tc>
                <a:extLst>
                  <a:ext uri="{0D108BD9-81ED-4DB2-BD59-A6C34878D82A}">
                    <a16:rowId xmlns:a16="http://schemas.microsoft.com/office/drawing/2014/main" val="666448353"/>
                  </a:ext>
                </a:extLst>
              </a:tr>
              <a:tr h="370840">
                <a:tc gridSpan="3">
                  <a:txBody>
                    <a:bodyPr/>
                    <a:lstStyle/>
                    <a:p>
                      <a:endParaRPr lang="fr-FR" sz="1200" dirty="0">
                        <a:latin typeface="Calibri" panose="020F0502020204030204" pitchFamily="34" charset="0"/>
                      </a:endParaRPr>
                    </a:p>
                  </a:txBody>
                  <a:tcPr>
                    <a:lnL w="12700" cmpd="sng">
                      <a:noFill/>
                    </a:lnL>
                    <a:lnR w="12700" cmpd="sng">
                      <a:noFill/>
                    </a:lnR>
                    <a:lnB w="12700" cmpd="sng">
                      <a:noFill/>
                    </a:lnB>
                  </a:tcPr>
                </a:tc>
                <a:tc hMerge="1">
                  <a:txBody>
                    <a:bodyPr/>
                    <a:lstStyle/>
                    <a:p>
                      <a:endParaRPr lang="fr-FR" sz="1200" dirty="0">
                        <a:latin typeface="Calibri" panose="020F0502020204030204" pitchFamily="34" charset="0"/>
                      </a:endParaRPr>
                    </a:p>
                  </a:txBody>
                  <a:tcPr>
                    <a:lnB w="12700" cmpd="sng">
                      <a:noFill/>
                    </a:lnB>
                  </a:tcPr>
                </a:tc>
                <a:tc hMerge="1">
                  <a:txBody>
                    <a:bodyPr/>
                    <a:lstStyle/>
                    <a:p>
                      <a:endParaRPr lang="fr-FR" sz="1200" dirty="0">
                        <a:latin typeface="Calibri" panose="020F0502020204030204" pitchFamily="34" charset="0"/>
                      </a:endParaRPr>
                    </a:p>
                  </a:txBody>
                  <a:tcPr/>
                </a:tc>
                <a:extLst>
                  <a:ext uri="{0D108BD9-81ED-4DB2-BD59-A6C34878D82A}">
                    <a16:rowId xmlns:a16="http://schemas.microsoft.com/office/drawing/2014/main" val="3924761422"/>
                  </a:ext>
                </a:extLst>
              </a:tr>
            </a:tbl>
          </a:graphicData>
        </a:graphic>
      </p:graphicFrame>
      <p:sp>
        <p:nvSpPr>
          <p:cNvPr id="10" name="ZoneTexte 9">
            <a:extLst>
              <a:ext uri="{FF2B5EF4-FFF2-40B4-BE49-F238E27FC236}">
                <a16:creationId xmlns:a16="http://schemas.microsoft.com/office/drawing/2014/main" id="{5F083C01-BFED-4BB4-B223-A62EE283230B}"/>
              </a:ext>
            </a:extLst>
          </p:cNvPr>
          <p:cNvSpPr txBox="1"/>
          <p:nvPr/>
        </p:nvSpPr>
        <p:spPr>
          <a:xfrm>
            <a:off x="395536" y="2585023"/>
            <a:ext cx="7395073" cy="323165"/>
          </a:xfrm>
          <a:prstGeom prst="rect">
            <a:avLst/>
          </a:prstGeom>
          <a:noFill/>
        </p:spPr>
        <p:txBody>
          <a:bodyPr wrap="square" rtlCol="0">
            <a:spAutoFit/>
          </a:bodyPr>
          <a:lstStyle/>
          <a:p>
            <a:r>
              <a:rPr lang="fr-FR" sz="1500" b="1" dirty="0">
                <a:solidFill>
                  <a:srgbClr val="2D2764"/>
                </a:solidFill>
                <a:latin typeface="Calibri" panose="020F0502020204030204" pitchFamily="34" charset="0"/>
              </a:rPr>
              <a:t>Eligibilité</a:t>
            </a:r>
            <a:endParaRPr lang="fr-FR" sz="1500" dirty="0"/>
          </a:p>
        </p:txBody>
      </p:sp>
      <p:sp>
        <p:nvSpPr>
          <p:cNvPr id="11" name="ZoneTexte 10">
            <a:extLst>
              <a:ext uri="{FF2B5EF4-FFF2-40B4-BE49-F238E27FC236}">
                <a16:creationId xmlns:a16="http://schemas.microsoft.com/office/drawing/2014/main" id="{A1B8CEDC-F1F7-4BBA-A4F8-34699397AE0D}"/>
              </a:ext>
            </a:extLst>
          </p:cNvPr>
          <p:cNvSpPr txBox="1"/>
          <p:nvPr/>
        </p:nvSpPr>
        <p:spPr>
          <a:xfrm>
            <a:off x="395536" y="2885270"/>
            <a:ext cx="7395073" cy="307777"/>
          </a:xfrm>
          <a:prstGeom prst="rect">
            <a:avLst/>
          </a:prstGeom>
          <a:noFill/>
        </p:spPr>
        <p:txBody>
          <a:bodyPr wrap="square" rtlCol="0">
            <a:spAutoFit/>
          </a:bodyPr>
          <a:lstStyle/>
          <a:p>
            <a:r>
              <a:rPr lang="fr-FR" sz="1400" dirty="0">
                <a:solidFill>
                  <a:srgbClr val="2D2764"/>
                </a:solidFill>
                <a:latin typeface="Calibri" panose="020F0502020204030204" pitchFamily="34" charset="0"/>
              </a:rPr>
              <a:t>Toutes les structures sont-elles éligibles?</a:t>
            </a:r>
            <a:endParaRPr lang="fr-FR" sz="1400" dirty="0"/>
          </a:p>
        </p:txBody>
      </p:sp>
      <p:sp>
        <p:nvSpPr>
          <p:cNvPr id="12" name="Espace réservé du pied de page 11">
            <a:extLst>
              <a:ext uri="{FF2B5EF4-FFF2-40B4-BE49-F238E27FC236}">
                <a16:creationId xmlns:a16="http://schemas.microsoft.com/office/drawing/2014/main" id="{BD7814B6-4AB2-4D18-A9FC-4A054C8EF222}"/>
              </a:ext>
            </a:extLst>
          </p:cNvPr>
          <p:cNvSpPr>
            <a:spLocks noGrp="1"/>
          </p:cNvSpPr>
          <p:nvPr>
            <p:ph type="ftr" sz="quarter" idx="3"/>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graphicFrame>
        <p:nvGraphicFramePr>
          <p:cNvPr id="13" name="Tableau 8">
            <a:extLst>
              <a:ext uri="{FF2B5EF4-FFF2-40B4-BE49-F238E27FC236}">
                <a16:creationId xmlns:a16="http://schemas.microsoft.com/office/drawing/2014/main" id="{1245C965-B580-4A44-B98F-88C33B60D56F}"/>
              </a:ext>
            </a:extLst>
          </p:cNvPr>
          <p:cNvGraphicFramePr>
            <a:graphicFrameLocks noGrp="1"/>
          </p:cNvGraphicFramePr>
          <p:nvPr>
            <p:extLst>
              <p:ext uri="{D42A27DB-BD31-4B8C-83A1-F6EECF244321}">
                <p14:modId xmlns:p14="http://schemas.microsoft.com/office/powerpoint/2010/main" val="3238852924"/>
              </p:ext>
            </p:extLst>
          </p:nvPr>
        </p:nvGraphicFramePr>
        <p:xfrm>
          <a:off x="359530" y="4929835"/>
          <a:ext cx="8424935" cy="1097280"/>
        </p:xfrm>
        <a:graphic>
          <a:graphicData uri="http://schemas.openxmlformats.org/drawingml/2006/table">
            <a:tbl>
              <a:tblPr firstRow="1" bandRow="1">
                <a:tableStyleId>{5940675A-B579-460E-94D1-54222C63F5DA}</a:tableStyleId>
              </a:tblPr>
              <a:tblGrid>
                <a:gridCol w="3682172">
                  <a:extLst>
                    <a:ext uri="{9D8B030D-6E8A-4147-A177-3AD203B41FA5}">
                      <a16:colId xmlns:a16="http://schemas.microsoft.com/office/drawing/2014/main" val="4191312407"/>
                    </a:ext>
                  </a:extLst>
                </a:gridCol>
                <a:gridCol w="597109">
                  <a:extLst>
                    <a:ext uri="{9D8B030D-6E8A-4147-A177-3AD203B41FA5}">
                      <a16:colId xmlns:a16="http://schemas.microsoft.com/office/drawing/2014/main" val="2521319663"/>
                    </a:ext>
                  </a:extLst>
                </a:gridCol>
                <a:gridCol w="4145654">
                  <a:extLst>
                    <a:ext uri="{9D8B030D-6E8A-4147-A177-3AD203B41FA5}">
                      <a16:colId xmlns:a16="http://schemas.microsoft.com/office/drawing/2014/main" val="84555961"/>
                    </a:ext>
                  </a:extLst>
                </a:gridCol>
              </a:tblGrid>
              <a:tr h="545090">
                <a:tc>
                  <a:txBody>
                    <a:bodyPr/>
                    <a:lstStyle/>
                    <a:p>
                      <a:r>
                        <a:rPr lang="fr-FR" sz="1200" dirty="0">
                          <a:latin typeface="Calibri" panose="020F0502020204030204" pitchFamily="34" charset="0"/>
                        </a:rPr>
                        <a:t>Quelle que soit leur forme juridique ?</a:t>
                      </a:r>
                    </a:p>
                  </a:txBody>
                  <a:tcPr/>
                </a:tc>
                <a:tc>
                  <a:txBody>
                    <a:bodyPr/>
                    <a:lstStyle/>
                    <a:p>
                      <a:r>
                        <a:rPr lang="fr-FR" sz="1200" dirty="0">
                          <a:latin typeface="Calibri" panose="020F0502020204030204" pitchFamily="34" charset="0"/>
                        </a:rPr>
                        <a:t>oui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Calibri" panose="020F0502020204030204" pitchFamily="34" charset="0"/>
                        </a:rPr>
                        <a:t>Toute structure faisant partie de l’établissement, le siège dont l’établissement fait partie ou externe à l’établissement peut être </a:t>
                      </a:r>
                      <a:r>
                        <a:rPr lang="fr-FR" sz="1200" dirty="0" err="1">
                          <a:latin typeface="Calibri" panose="020F0502020204030204" pitchFamily="34" charset="0"/>
                        </a:rPr>
                        <a:t>cofinanceur</a:t>
                      </a:r>
                      <a:r>
                        <a:rPr lang="fr-FR" sz="1200" dirty="0">
                          <a:latin typeface="Calibri" panose="020F0502020204030204" pitchFamily="34" charset="0"/>
                        </a:rPr>
                        <a:t>.</a:t>
                      </a:r>
                    </a:p>
                  </a:txBody>
                  <a:tcPr/>
                </a:tc>
                <a:extLst>
                  <a:ext uri="{0D108BD9-81ED-4DB2-BD59-A6C34878D82A}">
                    <a16:rowId xmlns:a16="http://schemas.microsoft.com/office/drawing/2014/main" val="3000174077"/>
                  </a:ext>
                </a:extLst>
              </a:tr>
              <a:tr h="442128">
                <a:tc>
                  <a:txBody>
                    <a:bodyPr/>
                    <a:lstStyle/>
                    <a:p>
                      <a:r>
                        <a:rPr lang="fr-FR" sz="1200" dirty="0">
                          <a:latin typeface="Calibri" panose="020F0502020204030204" pitchFamily="34" charset="0"/>
                        </a:rPr>
                        <a:t>Quelle que soit leur localisation ?</a:t>
                      </a:r>
                    </a:p>
                  </a:txBody>
                  <a:tcPr/>
                </a:tc>
                <a:tc>
                  <a:txBody>
                    <a:bodyPr/>
                    <a:lstStyle/>
                    <a:p>
                      <a:r>
                        <a:rPr lang="fr-FR" sz="1200" dirty="0">
                          <a:latin typeface="Calibri" panose="020F0502020204030204" pitchFamily="34" charset="0"/>
                        </a:rPr>
                        <a:t>oui</a:t>
                      </a:r>
                    </a:p>
                  </a:txBody>
                  <a:tcPr/>
                </a:tc>
                <a:tc>
                  <a:txBody>
                    <a:bodyPr/>
                    <a:lstStyle/>
                    <a:p>
                      <a:r>
                        <a:rPr lang="fr-FR" sz="1200" dirty="0">
                          <a:latin typeface="Calibri" panose="020F0502020204030204" pitchFamily="34" charset="0"/>
                        </a:rPr>
                        <a:t>La structure </a:t>
                      </a:r>
                      <a:r>
                        <a:rPr lang="fr-FR" sz="1200" dirty="0" err="1">
                          <a:latin typeface="Calibri" panose="020F0502020204030204" pitchFamily="34" charset="0"/>
                        </a:rPr>
                        <a:t>cofinanceur</a:t>
                      </a:r>
                      <a:r>
                        <a:rPr lang="fr-FR" sz="1200" dirty="0">
                          <a:latin typeface="Calibri" panose="020F0502020204030204" pitchFamily="34" charset="0"/>
                        </a:rPr>
                        <a:t> peut être localisée en dehors de l’Ile-de-France.</a:t>
                      </a:r>
                    </a:p>
                  </a:txBody>
                  <a:tcPr/>
                </a:tc>
                <a:extLst>
                  <a:ext uri="{0D108BD9-81ED-4DB2-BD59-A6C34878D82A}">
                    <a16:rowId xmlns:a16="http://schemas.microsoft.com/office/drawing/2014/main" val="666448353"/>
                  </a:ext>
                </a:extLst>
              </a:tr>
            </a:tbl>
          </a:graphicData>
        </a:graphic>
      </p:graphicFrame>
      <p:sp>
        <p:nvSpPr>
          <p:cNvPr id="14" name="ZoneTexte 13">
            <a:extLst>
              <a:ext uri="{FF2B5EF4-FFF2-40B4-BE49-F238E27FC236}">
                <a16:creationId xmlns:a16="http://schemas.microsoft.com/office/drawing/2014/main" id="{A092DE15-0C61-4492-8612-2B4834B4A63B}"/>
              </a:ext>
            </a:extLst>
          </p:cNvPr>
          <p:cNvSpPr txBox="1"/>
          <p:nvPr/>
        </p:nvSpPr>
        <p:spPr>
          <a:xfrm>
            <a:off x="395535" y="4277628"/>
            <a:ext cx="7395073" cy="523220"/>
          </a:xfrm>
          <a:prstGeom prst="rect">
            <a:avLst/>
          </a:prstGeom>
          <a:noFill/>
        </p:spPr>
        <p:txBody>
          <a:bodyPr wrap="square" rtlCol="0">
            <a:spAutoFit/>
          </a:bodyPr>
          <a:lstStyle/>
          <a:p>
            <a:r>
              <a:rPr lang="fr-FR" sz="1400" b="1" dirty="0">
                <a:solidFill>
                  <a:srgbClr val="2D2764"/>
                </a:solidFill>
                <a:latin typeface="Calibri" panose="020F0502020204030204" pitchFamily="34" charset="0"/>
              </a:rPr>
              <a:t>Co-financeurs</a:t>
            </a:r>
            <a:r>
              <a:rPr lang="fr-FR" sz="1400" dirty="0">
                <a:solidFill>
                  <a:srgbClr val="2D2764"/>
                </a:solidFill>
                <a:latin typeface="Calibri" panose="020F0502020204030204" pitchFamily="34" charset="0"/>
              </a:rPr>
              <a:t> </a:t>
            </a:r>
          </a:p>
          <a:p>
            <a:r>
              <a:rPr lang="fr-FR" sz="1400" dirty="0">
                <a:solidFill>
                  <a:srgbClr val="2D2764"/>
                </a:solidFill>
                <a:latin typeface="Calibri" panose="020F0502020204030204" pitchFamily="34" charset="0"/>
              </a:rPr>
              <a:t>Toutes les structures sont-elles éligibles?</a:t>
            </a:r>
            <a:endParaRPr lang="fr-FR" sz="1400" dirty="0"/>
          </a:p>
        </p:txBody>
      </p:sp>
    </p:spTree>
    <p:extLst>
      <p:ext uri="{BB962C8B-B14F-4D97-AF65-F5344CB8AC3E}">
        <p14:creationId xmlns:p14="http://schemas.microsoft.com/office/powerpoint/2010/main" val="427185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7">
            <a:extLst>
              <a:ext uri="{FF2B5EF4-FFF2-40B4-BE49-F238E27FC236}">
                <a16:creationId xmlns:a16="http://schemas.microsoft.com/office/drawing/2014/main" id="{78A68E61-616F-4E1D-B8D0-F124DEF240DA}"/>
              </a:ext>
            </a:extLst>
          </p:cNvPr>
          <p:cNvSpPr txBox="1">
            <a:spLocks/>
          </p:cNvSpPr>
          <p:nvPr/>
        </p:nvSpPr>
        <p:spPr>
          <a:xfrm>
            <a:off x="5093192" y="6315206"/>
            <a:ext cx="3730050" cy="300083"/>
          </a:xfrm>
          <a:prstGeom prst="rect">
            <a:avLst/>
          </a:prstGeom>
        </p:spPr>
        <p:txBody>
          <a:bodyPr/>
          <a:ls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a:lstStyle>
          <a:p>
            <a:pPr algn="r"/>
            <a:fld id="{57AF16DE-A0D5-4438-950F-5B1E159C2C28}" type="slidenum">
              <a:rPr lang="en-US" sz="1000">
                <a:latin typeface="Arial" panose="020B0604020202020204" pitchFamily="34" charset="0"/>
                <a:cs typeface="Arial" panose="020B0604020202020204" pitchFamily="34" charset="0"/>
              </a:rPr>
              <a:pPr algn="r"/>
              <a:t>3</a:t>
            </a:fld>
            <a:endParaRPr lang="en-US" sz="1000" dirty="0">
              <a:latin typeface="Arial" panose="020B0604020202020204" pitchFamily="34" charset="0"/>
              <a:cs typeface="Arial" panose="020B0604020202020204" pitchFamily="34" charset="0"/>
            </a:endParaRPr>
          </a:p>
        </p:txBody>
      </p:sp>
      <p:pic>
        <p:nvPicPr>
          <p:cNvPr id="7" name="Image 6">
            <a:extLst>
              <a:ext uri="{FF2B5EF4-FFF2-40B4-BE49-F238E27FC236}">
                <a16:creationId xmlns:a16="http://schemas.microsoft.com/office/drawing/2014/main" id="{E300A89E-430C-4B73-9602-5B8169A6C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7" y="0"/>
            <a:ext cx="2464595" cy="739379"/>
          </a:xfrm>
          <a:prstGeom prst="rect">
            <a:avLst/>
          </a:prstGeom>
        </p:spPr>
      </p:pic>
      <p:sp>
        <p:nvSpPr>
          <p:cNvPr id="11" name="ZoneTexte 10">
            <a:extLst>
              <a:ext uri="{FF2B5EF4-FFF2-40B4-BE49-F238E27FC236}">
                <a16:creationId xmlns:a16="http://schemas.microsoft.com/office/drawing/2014/main" id="{A1B8CEDC-F1F7-4BBA-A4F8-34699397AE0D}"/>
              </a:ext>
            </a:extLst>
          </p:cNvPr>
          <p:cNvSpPr txBox="1"/>
          <p:nvPr/>
        </p:nvSpPr>
        <p:spPr>
          <a:xfrm>
            <a:off x="432055" y="1520498"/>
            <a:ext cx="8429262" cy="307777"/>
          </a:xfrm>
          <a:prstGeom prst="rect">
            <a:avLst/>
          </a:prstGeom>
          <a:noFill/>
        </p:spPr>
        <p:txBody>
          <a:bodyPr wrap="square" rtlCol="0">
            <a:spAutoFit/>
          </a:bodyPr>
          <a:lstStyle/>
          <a:p>
            <a:r>
              <a:rPr lang="fr-FR" sz="1400" b="1" dirty="0">
                <a:solidFill>
                  <a:srgbClr val="2D2764"/>
                </a:solidFill>
                <a:latin typeface="Calibri" panose="020F0502020204030204" pitchFamily="34" charset="0"/>
              </a:rPr>
              <a:t>Demande d’acquisitions d’équipements scientifiques en Ile-de-France</a:t>
            </a:r>
          </a:p>
        </p:txBody>
      </p:sp>
      <p:graphicFrame>
        <p:nvGraphicFramePr>
          <p:cNvPr id="12" name="Tableau 8">
            <a:extLst>
              <a:ext uri="{FF2B5EF4-FFF2-40B4-BE49-F238E27FC236}">
                <a16:creationId xmlns:a16="http://schemas.microsoft.com/office/drawing/2014/main" id="{A6648A42-E1D9-42B4-BC49-9F72DB0E9A6A}"/>
              </a:ext>
            </a:extLst>
          </p:cNvPr>
          <p:cNvGraphicFramePr>
            <a:graphicFrameLocks noGrp="1"/>
          </p:cNvGraphicFramePr>
          <p:nvPr>
            <p:extLst>
              <p:ext uri="{D42A27DB-BD31-4B8C-83A1-F6EECF244321}">
                <p14:modId xmlns:p14="http://schemas.microsoft.com/office/powerpoint/2010/main" val="4045142600"/>
              </p:ext>
            </p:extLst>
          </p:nvPr>
        </p:nvGraphicFramePr>
        <p:xfrm>
          <a:off x="471382" y="1982361"/>
          <a:ext cx="8389935" cy="2944336"/>
        </p:xfrm>
        <a:graphic>
          <a:graphicData uri="http://schemas.openxmlformats.org/drawingml/2006/table">
            <a:tbl>
              <a:tblPr firstRow="1" bandRow="1">
                <a:tableStyleId>{5940675A-B579-460E-94D1-54222C63F5DA}</a:tableStyleId>
              </a:tblPr>
              <a:tblGrid>
                <a:gridCol w="3666875">
                  <a:extLst>
                    <a:ext uri="{9D8B030D-6E8A-4147-A177-3AD203B41FA5}">
                      <a16:colId xmlns:a16="http://schemas.microsoft.com/office/drawing/2014/main" val="4191312407"/>
                    </a:ext>
                  </a:extLst>
                </a:gridCol>
                <a:gridCol w="594628">
                  <a:extLst>
                    <a:ext uri="{9D8B030D-6E8A-4147-A177-3AD203B41FA5}">
                      <a16:colId xmlns:a16="http://schemas.microsoft.com/office/drawing/2014/main" val="2521319663"/>
                    </a:ext>
                  </a:extLst>
                </a:gridCol>
                <a:gridCol w="4128432">
                  <a:extLst>
                    <a:ext uri="{9D8B030D-6E8A-4147-A177-3AD203B41FA5}">
                      <a16:colId xmlns:a16="http://schemas.microsoft.com/office/drawing/2014/main" val="84555961"/>
                    </a:ext>
                  </a:extLst>
                </a:gridCol>
              </a:tblGrid>
              <a:tr h="511272">
                <a:tc>
                  <a:txBody>
                    <a:bodyPr/>
                    <a:lstStyle/>
                    <a:p>
                      <a:r>
                        <a:rPr lang="fr-FR" sz="1200" dirty="0">
                          <a:latin typeface="Calibri" panose="020F0502020204030204" pitchFamily="34" charset="0"/>
                        </a:rPr>
                        <a:t>Les demandes d’acquisitions non associées à un projet de recherche ou d’expérimentation, actuel ou à venir, sont-elles éligibles?</a:t>
                      </a:r>
                    </a:p>
                  </a:txBody>
                  <a:tcPr/>
                </a:tc>
                <a:tc>
                  <a:txBody>
                    <a:bodyPr/>
                    <a:lstStyle/>
                    <a:p>
                      <a:pPr algn="ctr"/>
                      <a:r>
                        <a:rPr lang="fr-FR" sz="1200" dirty="0">
                          <a:latin typeface="Calibri" panose="020F0502020204030204" pitchFamily="34" charset="0"/>
                        </a:rPr>
                        <a:t>non</a:t>
                      </a:r>
                    </a:p>
                  </a:txBody>
                  <a:tcPr anchor="ctr"/>
                </a:tc>
                <a:tc>
                  <a:txBody>
                    <a:bodyPr/>
                    <a:lstStyle/>
                    <a:p>
                      <a:endParaRPr lang="fr-FR" sz="1200" dirty="0">
                        <a:latin typeface="Calibri" panose="020F0502020204030204" pitchFamily="34" charset="0"/>
                      </a:endParaRPr>
                    </a:p>
                  </a:txBody>
                  <a:tcPr/>
                </a:tc>
                <a:extLst>
                  <a:ext uri="{0D108BD9-81ED-4DB2-BD59-A6C34878D82A}">
                    <a16:rowId xmlns:a16="http://schemas.microsoft.com/office/drawing/2014/main" val="3000174077"/>
                  </a:ext>
                </a:extLst>
              </a:tr>
              <a:tr h="511272">
                <a:tc>
                  <a:txBody>
                    <a:bodyPr/>
                    <a:lstStyle/>
                    <a:p>
                      <a:r>
                        <a:rPr lang="fr-FR" sz="1200" dirty="0">
                          <a:latin typeface="Calibri" panose="020F0502020204030204" pitchFamily="34" charset="0"/>
                        </a:rPr>
                        <a:t>Les demandes d’acquisitions associées de manière indirecte à un projet de recherche ou d’expérimentation sont</a:t>
                      </a:r>
                      <a:r>
                        <a:rPr lang="fr-FR" sz="1200" dirty="0">
                          <a:solidFill>
                            <a:schemeClr val="tx1"/>
                          </a:solidFill>
                          <a:latin typeface="Calibri" panose="020F0502020204030204" pitchFamily="34" charset="0"/>
                        </a:rPr>
                        <a:t>-elles </a:t>
                      </a:r>
                      <a:r>
                        <a:rPr lang="fr-FR" sz="1200" dirty="0">
                          <a:latin typeface="Calibri" panose="020F0502020204030204" pitchFamily="34" charset="0"/>
                        </a:rPr>
                        <a:t>éligibles ?</a:t>
                      </a:r>
                    </a:p>
                  </a:txBody>
                  <a:tcPr/>
                </a:tc>
                <a:tc>
                  <a:txBody>
                    <a:bodyPr/>
                    <a:lstStyle/>
                    <a:p>
                      <a:pPr algn="ctr"/>
                      <a:r>
                        <a:rPr lang="fr-FR" sz="1200" dirty="0">
                          <a:latin typeface="Calibri" panose="020F0502020204030204" pitchFamily="34" charset="0"/>
                        </a:rPr>
                        <a:t>oui</a:t>
                      </a:r>
                    </a:p>
                  </a:txBody>
                  <a:tcPr anchor="ctr"/>
                </a:tc>
                <a:tc>
                  <a:txBody>
                    <a:bodyPr/>
                    <a:lstStyle/>
                    <a:p>
                      <a:r>
                        <a:rPr lang="fr-FR" sz="1200" dirty="0">
                          <a:latin typeface="Calibri" panose="020F0502020204030204" pitchFamily="34" charset="0"/>
                        </a:rPr>
                        <a:t>Le demandeur peut s’associer à un projet de recherche conduit par Gérond’if ou par un tiers évaluateur.</a:t>
                      </a:r>
                    </a:p>
                  </a:txBody>
                  <a:tcPr/>
                </a:tc>
                <a:extLst>
                  <a:ext uri="{0D108BD9-81ED-4DB2-BD59-A6C34878D82A}">
                    <a16:rowId xmlns:a16="http://schemas.microsoft.com/office/drawing/2014/main" val="666448353"/>
                  </a:ext>
                </a:extLst>
              </a:tr>
              <a:tr h="511272">
                <a:tc>
                  <a:txBody>
                    <a:bodyPr/>
                    <a:lstStyle/>
                    <a:p>
                      <a:r>
                        <a:rPr lang="fr-FR" sz="1200" dirty="0">
                          <a:latin typeface="Calibri" panose="020F0502020204030204" pitchFamily="34" charset="0"/>
                        </a:rPr>
                        <a:t>Les équipements de type « achat de mobilier » sont-ils éligibles ?</a:t>
                      </a:r>
                    </a:p>
                  </a:txBody>
                  <a:tcPr/>
                </a:tc>
                <a:tc>
                  <a:txBody>
                    <a:bodyPr/>
                    <a:lstStyle/>
                    <a:p>
                      <a:pPr algn="ctr"/>
                      <a:r>
                        <a:rPr lang="fr-FR" sz="1200" dirty="0">
                          <a:latin typeface="Calibri" panose="020F0502020204030204" pitchFamily="34" charset="0"/>
                        </a:rPr>
                        <a:t>non</a:t>
                      </a:r>
                    </a:p>
                  </a:txBody>
                  <a:tcPr anchor="ctr"/>
                </a:tc>
                <a:tc>
                  <a:txBody>
                    <a:bodyPr/>
                    <a:lstStyle/>
                    <a:p>
                      <a:endParaRPr lang="fr-FR" sz="1200" dirty="0">
                        <a:latin typeface="Calibri" panose="020F0502020204030204" pitchFamily="34" charset="0"/>
                      </a:endParaRPr>
                    </a:p>
                  </a:txBody>
                  <a:tcPr/>
                </a:tc>
                <a:extLst>
                  <a:ext uri="{0D108BD9-81ED-4DB2-BD59-A6C34878D82A}">
                    <a16:rowId xmlns:a16="http://schemas.microsoft.com/office/drawing/2014/main" val="3924761422"/>
                  </a:ext>
                </a:extLst>
              </a:tr>
              <a:tr h="512824">
                <a:tc>
                  <a:txBody>
                    <a:bodyPr/>
                    <a:lstStyle/>
                    <a:p>
                      <a:r>
                        <a:rPr lang="fr-FR" sz="1200" dirty="0">
                          <a:latin typeface="Calibri" panose="020F0502020204030204" pitchFamily="34" charset="0"/>
                        </a:rPr>
                        <a:t>Les projets incluant d’autres bénéficiaires que des personnes âgées sont-ils éligibles ?</a:t>
                      </a:r>
                    </a:p>
                  </a:txBody>
                  <a:tcPr/>
                </a:tc>
                <a:tc>
                  <a:txBody>
                    <a:bodyPr/>
                    <a:lstStyle/>
                    <a:p>
                      <a:endParaRPr lang="fr-FR" sz="1200" dirty="0">
                        <a:latin typeface="Calibri" panose="020F0502020204030204" pitchFamily="34" charset="0"/>
                      </a:endParaRPr>
                    </a:p>
                  </a:txBody>
                  <a:tcPr/>
                </a:tc>
                <a:tc>
                  <a:txBody>
                    <a:bodyPr/>
                    <a:lstStyle/>
                    <a:p>
                      <a:r>
                        <a:rPr lang="fr-FR" sz="1200" dirty="0">
                          <a:latin typeface="Calibri" panose="020F0502020204030204" pitchFamily="34" charset="0"/>
                        </a:rPr>
                        <a:t>L’éligibilité de ces projets seront évalués au cas par cas.</a:t>
                      </a:r>
                    </a:p>
                  </a:txBody>
                  <a:tcPr/>
                </a:tc>
                <a:extLst>
                  <a:ext uri="{0D108BD9-81ED-4DB2-BD59-A6C34878D82A}">
                    <a16:rowId xmlns:a16="http://schemas.microsoft.com/office/drawing/2014/main" val="3669358299"/>
                  </a:ext>
                </a:extLst>
              </a:tr>
              <a:tr h="414699">
                <a:tc>
                  <a:txBody>
                    <a:bodyPr/>
                    <a:lstStyle/>
                    <a:p>
                      <a:r>
                        <a:rPr lang="fr-FR" sz="1200" dirty="0">
                          <a:latin typeface="Calibri" panose="020F0502020204030204" pitchFamily="34" charset="0"/>
                        </a:rPr>
                        <a:t>Les projets de digitalisation et d’implémentation d’outils métiers/de gestion de soins/de gestion RH sont-ils éligibles ?</a:t>
                      </a:r>
                    </a:p>
                  </a:txBody>
                  <a:tcPr>
                    <a:lnB w="12700" cmpd="sng">
                      <a:noFill/>
                    </a:lnB>
                  </a:tcPr>
                </a:tc>
                <a:tc>
                  <a:txBody>
                    <a:bodyPr/>
                    <a:lstStyle/>
                    <a:p>
                      <a:pPr algn="ctr"/>
                      <a:r>
                        <a:rPr lang="fr-FR" sz="1200" dirty="0">
                          <a:latin typeface="Calibri" panose="020F0502020204030204" pitchFamily="34" charset="0"/>
                        </a:rPr>
                        <a:t>non</a:t>
                      </a:r>
                    </a:p>
                  </a:txBody>
                  <a:tcPr anchor="ctr">
                    <a:lnB w="12700" cmpd="sng">
                      <a:noFill/>
                    </a:lnB>
                  </a:tcPr>
                </a:tc>
                <a:tc>
                  <a:txBody>
                    <a:bodyPr/>
                    <a:lstStyle/>
                    <a:p>
                      <a:endParaRPr lang="fr-FR" sz="1200" dirty="0">
                        <a:latin typeface="Calibri" panose="020F0502020204030204" pitchFamily="34" charset="0"/>
                      </a:endParaRPr>
                    </a:p>
                  </a:txBody>
                  <a:tcPr>
                    <a:lnB w="12700" cmpd="sng">
                      <a:noFill/>
                    </a:lnB>
                  </a:tcPr>
                </a:tc>
                <a:extLst>
                  <a:ext uri="{0D108BD9-81ED-4DB2-BD59-A6C34878D82A}">
                    <a16:rowId xmlns:a16="http://schemas.microsoft.com/office/drawing/2014/main" val="403091443"/>
                  </a:ext>
                </a:extLst>
              </a:tr>
            </a:tbl>
          </a:graphicData>
        </a:graphic>
      </p:graphicFrame>
      <p:sp>
        <p:nvSpPr>
          <p:cNvPr id="15" name="Espace réservé du pied de page 14">
            <a:extLst>
              <a:ext uri="{FF2B5EF4-FFF2-40B4-BE49-F238E27FC236}">
                <a16:creationId xmlns:a16="http://schemas.microsoft.com/office/drawing/2014/main" id="{C5675518-7A34-462C-B74F-312468B4B762}"/>
              </a:ext>
            </a:extLst>
          </p:cNvPr>
          <p:cNvSpPr>
            <a:spLocks noGrp="1"/>
          </p:cNvSpPr>
          <p:nvPr>
            <p:ph type="ftr" sz="quarter" idx="3"/>
          </p:nvPr>
        </p:nvSpPr>
        <p:spPr/>
        <p:txBody>
          <a:bodyPr/>
          <a:lstStyle/>
          <a:p>
            <a:r>
              <a:rPr kumimoji="0" lang="fr-FR" sz="1000" dirty="0">
                <a:solidFill>
                  <a:sysClr val="windowText" lastClr="000000"/>
                </a:solidFill>
              </a:rPr>
              <a:t>AAC équipements 2021 - FAQ</a:t>
            </a:r>
          </a:p>
        </p:txBody>
      </p:sp>
      <p:graphicFrame>
        <p:nvGraphicFramePr>
          <p:cNvPr id="2" name="Tableau 1">
            <a:extLst>
              <a:ext uri="{FF2B5EF4-FFF2-40B4-BE49-F238E27FC236}">
                <a16:creationId xmlns:a16="http://schemas.microsoft.com/office/drawing/2014/main" id="{E103946A-B8D5-4AE1-9EF8-C17AB07C2674}"/>
              </a:ext>
            </a:extLst>
          </p:cNvPr>
          <p:cNvGraphicFramePr>
            <a:graphicFrameLocks noGrp="1"/>
          </p:cNvGraphicFramePr>
          <p:nvPr>
            <p:extLst>
              <p:ext uri="{D42A27DB-BD31-4B8C-83A1-F6EECF244321}">
                <p14:modId xmlns:p14="http://schemas.microsoft.com/office/powerpoint/2010/main" val="3645513896"/>
              </p:ext>
            </p:extLst>
          </p:nvPr>
        </p:nvGraphicFramePr>
        <p:xfrm>
          <a:off x="473317" y="4943440"/>
          <a:ext cx="8389935" cy="1188720"/>
        </p:xfrm>
        <a:graphic>
          <a:graphicData uri="http://schemas.openxmlformats.org/drawingml/2006/table">
            <a:tbl>
              <a:tblPr firstRow="1" bandRow="1">
                <a:tableStyleId>{5940675A-B579-460E-94D1-54222C63F5DA}</a:tableStyleId>
              </a:tblPr>
              <a:tblGrid>
                <a:gridCol w="3666875">
                  <a:extLst>
                    <a:ext uri="{9D8B030D-6E8A-4147-A177-3AD203B41FA5}">
                      <a16:colId xmlns:a16="http://schemas.microsoft.com/office/drawing/2014/main" val="2553201634"/>
                    </a:ext>
                  </a:extLst>
                </a:gridCol>
                <a:gridCol w="594628">
                  <a:extLst>
                    <a:ext uri="{9D8B030D-6E8A-4147-A177-3AD203B41FA5}">
                      <a16:colId xmlns:a16="http://schemas.microsoft.com/office/drawing/2014/main" val="189568548"/>
                    </a:ext>
                  </a:extLst>
                </a:gridCol>
                <a:gridCol w="4128432">
                  <a:extLst>
                    <a:ext uri="{9D8B030D-6E8A-4147-A177-3AD203B41FA5}">
                      <a16:colId xmlns:a16="http://schemas.microsoft.com/office/drawing/2014/main" val="1743062795"/>
                    </a:ext>
                  </a:extLst>
                </a:gridCol>
              </a:tblGrid>
              <a:tr h="370840">
                <a:tc>
                  <a:txBody>
                    <a:bodyPr/>
                    <a:lstStyle/>
                    <a:p>
                      <a:r>
                        <a:rPr lang="fr-FR" sz="1200" dirty="0">
                          <a:latin typeface="Calibri" panose="020F0502020204030204" pitchFamily="34" charset="0"/>
                        </a:rPr>
                        <a:t>Les coûts de type travaux sont-ils éligibles ?</a:t>
                      </a:r>
                    </a:p>
                  </a:txBody>
                  <a:tcPr/>
                </a:tc>
                <a:tc>
                  <a:txBody>
                    <a:bodyPr/>
                    <a:lstStyle/>
                    <a:p>
                      <a:pPr algn="ctr"/>
                      <a:r>
                        <a:rPr lang="fr-FR" sz="1200" dirty="0">
                          <a:latin typeface="Calibri" panose="020F0502020204030204" pitchFamily="34" charset="0"/>
                        </a:rPr>
                        <a:t>oui</a:t>
                      </a:r>
                    </a:p>
                  </a:txBody>
                  <a:tcPr anchor="ctr"/>
                </a:tc>
                <a:tc>
                  <a:txBody>
                    <a:bodyPr/>
                    <a:lstStyle/>
                    <a:p>
                      <a:r>
                        <a:rPr lang="fr-FR" sz="1200" dirty="0">
                          <a:latin typeface="Calibri" panose="020F0502020204030204" pitchFamily="34" charset="0"/>
                        </a:rPr>
                        <a:t>Mais seuls les travaux indispensables au fonctionnement des équipements destinés à une expérimentation ou un projet de recherche sont éligibles. Les demandes d’acquisition concernant uniquement des travaux d’aménagement non associés à un projet de recherche ou d’expérimentation ne sont pas éligibles.</a:t>
                      </a:r>
                    </a:p>
                  </a:txBody>
                  <a:tcPr/>
                </a:tc>
                <a:extLst>
                  <a:ext uri="{0D108BD9-81ED-4DB2-BD59-A6C34878D82A}">
                    <a16:rowId xmlns:a16="http://schemas.microsoft.com/office/drawing/2014/main" val="465014924"/>
                  </a:ext>
                </a:extLst>
              </a:tr>
            </a:tbl>
          </a:graphicData>
        </a:graphic>
      </p:graphicFrame>
      <p:sp>
        <p:nvSpPr>
          <p:cNvPr id="8" name="Titre 1">
            <a:extLst>
              <a:ext uri="{FF2B5EF4-FFF2-40B4-BE49-F238E27FC236}">
                <a16:creationId xmlns:a16="http://schemas.microsoft.com/office/drawing/2014/main" id="{336370DA-A92E-42CB-B2AF-CB4EFCD2A5DE}"/>
              </a:ext>
            </a:extLst>
          </p:cNvPr>
          <p:cNvSpPr>
            <a:spLocks noGrp="1"/>
          </p:cNvSpPr>
          <p:nvPr>
            <p:ph type="title"/>
          </p:nvPr>
        </p:nvSpPr>
        <p:spPr>
          <a:xfrm>
            <a:off x="1143000" y="803330"/>
            <a:ext cx="6857999" cy="544041"/>
          </a:xfrm>
          <a:solidFill>
            <a:srgbClr val="2D2764"/>
          </a:solidFill>
        </p:spPr>
        <p:txBody>
          <a:bodyPr>
            <a:normAutofit fontScale="90000"/>
          </a:bodyPr>
          <a:lstStyle/>
          <a:p>
            <a:r>
              <a:rPr lang="fr-FR" sz="2100" dirty="0">
                <a:solidFill>
                  <a:schemeClr val="bg1"/>
                </a:solidFill>
              </a:rPr>
              <a:t>Gérond’if DIM Longévité &amp; Vieillissement</a:t>
            </a:r>
            <a:br>
              <a:rPr lang="fr-FR" sz="2100" dirty="0">
                <a:solidFill>
                  <a:schemeClr val="bg1"/>
                </a:solidFill>
              </a:rPr>
            </a:br>
            <a:r>
              <a:rPr lang="fr-FR" sz="2100" dirty="0">
                <a:solidFill>
                  <a:schemeClr val="bg1"/>
                </a:solidFill>
              </a:rPr>
              <a:t>Appel à candidatures équipements scientifiques 2021</a:t>
            </a:r>
          </a:p>
        </p:txBody>
      </p:sp>
    </p:spTree>
    <p:extLst>
      <p:ext uri="{BB962C8B-B14F-4D97-AF65-F5344CB8AC3E}">
        <p14:creationId xmlns:p14="http://schemas.microsoft.com/office/powerpoint/2010/main" val="300949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7">
            <a:extLst>
              <a:ext uri="{FF2B5EF4-FFF2-40B4-BE49-F238E27FC236}">
                <a16:creationId xmlns:a16="http://schemas.microsoft.com/office/drawing/2014/main" id="{78A68E61-616F-4E1D-B8D0-F124DEF240DA}"/>
              </a:ext>
            </a:extLst>
          </p:cNvPr>
          <p:cNvSpPr txBox="1">
            <a:spLocks/>
          </p:cNvSpPr>
          <p:nvPr/>
        </p:nvSpPr>
        <p:spPr>
          <a:xfrm>
            <a:off x="5093192" y="6315206"/>
            <a:ext cx="3730050" cy="300083"/>
          </a:xfrm>
          <a:prstGeom prst="rect">
            <a:avLst/>
          </a:prstGeom>
        </p:spPr>
        <p:txBody>
          <a:bodyPr/>
          <a:ls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a:lstStyle>
          <a:p>
            <a:pPr algn="r"/>
            <a:fld id="{57AF16DE-A0D5-4438-950F-5B1E159C2C28}" type="slidenum">
              <a:rPr lang="en-US" sz="1000">
                <a:latin typeface="Arial" panose="020B0604020202020204" pitchFamily="34" charset="0"/>
                <a:cs typeface="Arial" panose="020B0604020202020204" pitchFamily="34" charset="0"/>
              </a:rPr>
              <a:pPr algn="r"/>
              <a:t>4</a:t>
            </a:fld>
            <a:endParaRPr lang="en-US" sz="1000" dirty="0">
              <a:latin typeface="Arial" panose="020B0604020202020204" pitchFamily="34" charset="0"/>
              <a:cs typeface="Arial" panose="020B0604020202020204" pitchFamily="34" charset="0"/>
            </a:endParaRPr>
          </a:p>
        </p:txBody>
      </p:sp>
      <p:pic>
        <p:nvPicPr>
          <p:cNvPr id="7" name="Image 6">
            <a:extLst>
              <a:ext uri="{FF2B5EF4-FFF2-40B4-BE49-F238E27FC236}">
                <a16:creationId xmlns:a16="http://schemas.microsoft.com/office/drawing/2014/main" id="{E300A89E-430C-4B73-9602-5B8169A6C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7" y="0"/>
            <a:ext cx="2464595" cy="739379"/>
          </a:xfrm>
          <a:prstGeom prst="rect">
            <a:avLst/>
          </a:prstGeom>
        </p:spPr>
      </p:pic>
      <p:sp>
        <p:nvSpPr>
          <p:cNvPr id="15" name="Espace réservé du pied de page 14">
            <a:extLst>
              <a:ext uri="{FF2B5EF4-FFF2-40B4-BE49-F238E27FC236}">
                <a16:creationId xmlns:a16="http://schemas.microsoft.com/office/drawing/2014/main" id="{C5675518-7A34-462C-B74F-312468B4B762}"/>
              </a:ext>
            </a:extLst>
          </p:cNvPr>
          <p:cNvSpPr>
            <a:spLocks noGrp="1"/>
          </p:cNvSpPr>
          <p:nvPr>
            <p:ph type="ftr" sz="quarter" idx="3"/>
          </p:nvPr>
        </p:nvSpPr>
        <p:spPr/>
        <p:txBody>
          <a:bodyPr/>
          <a:lstStyle/>
          <a:p>
            <a:r>
              <a:rPr kumimoji="0" lang="fr-FR" sz="1000" dirty="0">
                <a:solidFill>
                  <a:sysClr val="windowText" lastClr="000000"/>
                </a:solidFill>
              </a:rPr>
              <a:t>AAC équipements 2021 - FAQ</a:t>
            </a:r>
          </a:p>
        </p:txBody>
      </p:sp>
      <p:sp>
        <p:nvSpPr>
          <p:cNvPr id="8" name="ZoneTexte 7">
            <a:extLst>
              <a:ext uri="{FF2B5EF4-FFF2-40B4-BE49-F238E27FC236}">
                <a16:creationId xmlns:a16="http://schemas.microsoft.com/office/drawing/2014/main" id="{B2E668F1-F153-4A44-B7A4-4A98DEB7D305}"/>
              </a:ext>
            </a:extLst>
          </p:cNvPr>
          <p:cNvSpPr txBox="1"/>
          <p:nvPr/>
        </p:nvSpPr>
        <p:spPr>
          <a:xfrm>
            <a:off x="393979" y="1907664"/>
            <a:ext cx="7395073" cy="307777"/>
          </a:xfrm>
          <a:prstGeom prst="rect">
            <a:avLst/>
          </a:prstGeom>
          <a:noFill/>
        </p:spPr>
        <p:txBody>
          <a:bodyPr wrap="square" rtlCol="0">
            <a:spAutoFit/>
          </a:bodyPr>
          <a:lstStyle/>
          <a:p>
            <a:r>
              <a:rPr lang="fr-FR" sz="1400" b="1" dirty="0">
                <a:solidFill>
                  <a:srgbClr val="2D2764"/>
                </a:solidFill>
                <a:latin typeface="Calibri" panose="020F0502020204030204" pitchFamily="34" charset="0"/>
              </a:rPr>
              <a:t>Financement des demandes d’acquisitions</a:t>
            </a:r>
            <a:endParaRPr lang="fr-FR" sz="1400" b="1" dirty="0"/>
          </a:p>
        </p:txBody>
      </p:sp>
      <p:graphicFrame>
        <p:nvGraphicFramePr>
          <p:cNvPr id="9" name="Tableau 8">
            <a:extLst>
              <a:ext uri="{FF2B5EF4-FFF2-40B4-BE49-F238E27FC236}">
                <a16:creationId xmlns:a16="http://schemas.microsoft.com/office/drawing/2014/main" id="{111F6F09-03C2-4788-B782-B0376FE4E911}"/>
              </a:ext>
            </a:extLst>
          </p:cNvPr>
          <p:cNvGraphicFramePr>
            <a:graphicFrameLocks noGrp="1"/>
          </p:cNvGraphicFramePr>
          <p:nvPr>
            <p:extLst>
              <p:ext uri="{D42A27DB-BD31-4B8C-83A1-F6EECF244321}">
                <p14:modId xmlns:p14="http://schemas.microsoft.com/office/powerpoint/2010/main" val="1459578702"/>
              </p:ext>
            </p:extLst>
          </p:nvPr>
        </p:nvGraphicFramePr>
        <p:xfrm>
          <a:off x="395537" y="2411720"/>
          <a:ext cx="8424935" cy="1737360"/>
        </p:xfrm>
        <a:graphic>
          <a:graphicData uri="http://schemas.openxmlformats.org/drawingml/2006/table">
            <a:tbl>
              <a:tblPr firstRow="1" bandRow="1">
                <a:tableStyleId>{5940675A-B579-460E-94D1-54222C63F5DA}</a:tableStyleId>
              </a:tblPr>
              <a:tblGrid>
                <a:gridCol w="3682172">
                  <a:extLst>
                    <a:ext uri="{9D8B030D-6E8A-4147-A177-3AD203B41FA5}">
                      <a16:colId xmlns:a16="http://schemas.microsoft.com/office/drawing/2014/main" val="4191312407"/>
                    </a:ext>
                  </a:extLst>
                </a:gridCol>
                <a:gridCol w="597109">
                  <a:extLst>
                    <a:ext uri="{9D8B030D-6E8A-4147-A177-3AD203B41FA5}">
                      <a16:colId xmlns:a16="http://schemas.microsoft.com/office/drawing/2014/main" val="2521319663"/>
                    </a:ext>
                  </a:extLst>
                </a:gridCol>
                <a:gridCol w="4145654">
                  <a:extLst>
                    <a:ext uri="{9D8B030D-6E8A-4147-A177-3AD203B41FA5}">
                      <a16:colId xmlns:a16="http://schemas.microsoft.com/office/drawing/2014/main" val="84555961"/>
                    </a:ext>
                  </a:extLst>
                </a:gridCol>
              </a:tblGrid>
              <a:tr h="370840">
                <a:tc>
                  <a:txBody>
                    <a:bodyPr/>
                    <a:lstStyle/>
                    <a:p>
                      <a:r>
                        <a:rPr lang="fr-FR" sz="1200" dirty="0">
                          <a:latin typeface="Calibri" panose="020F0502020204030204" pitchFamily="34" charset="0"/>
                        </a:rPr>
                        <a:t>La subvention par le DIM Longévité &amp; Vieillissement peut-elle s’élever à plus de 66% HT ?</a:t>
                      </a:r>
                    </a:p>
                  </a:txBody>
                  <a:tcPr/>
                </a:tc>
                <a:tc>
                  <a:txBody>
                    <a:bodyPr/>
                    <a:lstStyle/>
                    <a:p>
                      <a:pPr algn="ctr"/>
                      <a:r>
                        <a:rPr lang="fr-FR" sz="1200" dirty="0">
                          <a:latin typeface="Calibri" panose="020F0502020204030204" pitchFamily="34" charset="0"/>
                        </a:rPr>
                        <a:t>non</a:t>
                      </a:r>
                    </a:p>
                  </a:txBody>
                  <a:tcPr anchor="ctr"/>
                </a:tc>
                <a:tc>
                  <a:txBody>
                    <a:bodyPr/>
                    <a:lstStyle/>
                    <a:p>
                      <a:endParaRPr lang="fr-FR" sz="1200" dirty="0">
                        <a:latin typeface="Calibri" panose="020F0502020204030204" pitchFamily="34" charset="0"/>
                      </a:endParaRPr>
                    </a:p>
                  </a:txBody>
                  <a:tcPr/>
                </a:tc>
                <a:extLst>
                  <a:ext uri="{0D108BD9-81ED-4DB2-BD59-A6C34878D82A}">
                    <a16:rowId xmlns:a16="http://schemas.microsoft.com/office/drawing/2014/main" val="666448353"/>
                  </a:ext>
                </a:extLst>
              </a:tr>
              <a:tr h="370840">
                <a:tc>
                  <a:txBody>
                    <a:bodyPr/>
                    <a:lstStyle/>
                    <a:p>
                      <a:r>
                        <a:rPr lang="fr-FR" sz="1200" dirty="0">
                          <a:latin typeface="Calibri" panose="020F0502020204030204" pitchFamily="34" charset="0"/>
                        </a:rPr>
                        <a:t>La subvention pour le financement des équipements peut-elle être versée avant l’acquisition ?</a:t>
                      </a:r>
                    </a:p>
                  </a:txBody>
                  <a:tcPr/>
                </a:tc>
                <a:tc>
                  <a:txBody>
                    <a:bodyPr/>
                    <a:lstStyle/>
                    <a:p>
                      <a:pPr algn="ctr"/>
                      <a:r>
                        <a:rPr lang="fr-FR" sz="1200" dirty="0">
                          <a:latin typeface="Calibri" panose="020F0502020204030204" pitchFamily="34" charset="0"/>
                        </a:rPr>
                        <a:t>non</a:t>
                      </a:r>
                    </a:p>
                  </a:txBody>
                  <a:tcPr anchor="ctr"/>
                </a:tc>
                <a:tc>
                  <a:txBody>
                    <a:bodyPr/>
                    <a:lstStyle/>
                    <a:p>
                      <a:pPr algn="l"/>
                      <a:r>
                        <a:rPr lang="fr-FR" sz="1200" dirty="0">
                          <a:effectLst/>
                          <a:latin typeface="Calibri" panose="020F0502020204030204" pitchFamily="34" charset="0"/>
                          <a:ea typeface="Times New Roman" panose="02020603050405020304" pitchFamily="18" charset="0"/>
                          <a:cs typeface="Calibri" panose="020F0502020204030204" pitchFamily="34" charset="0"/>
                        </a:rPr>
                        <a:t>Les 66% HT seront remboursés sur la base de la facture d’achat. L’organisme à l’origine de la demande devra donc avancer la somme totale de l’acquisition.</a:t>
                      </a:r>
                    </a:p>
                  </a:txBody>
                  <a:tcPr/>
                </a:tc>
                <a:extLst>
                  <a:ext uri="{0D108BD9-81ED-4DB2-BD59-A6C34878D82A}">
                    <a16:rowId xmlns:a16="http://schemas.microsoft.com/office/drawing/2014/main" val="900264335"/>
                  </a:ext>
                </a:extLst>
              </a:tr>
              <a:tr h="370840">
                <a:tc>
                  <a:txBody>
                    <a:bodyPr/>
                    <a:lstStyle/>
                    <a:p>
                      <a:r>
                        <a:rPr lang="fr-FR" sz="1200" dirty="0">
                          <a:latin typeface="Calibri" panose="020F0502020204030204" pitchFamily="34" charset="0"/>
                        </a:rPr>
                        <a:t>Qui doit payer la TVA et sur quelle partie ?</a:t>
                      </a:r>
                    </a:p>
                  </a:txBody>
                  <a:tcPr/>
                </a:tc>
                <a:tc>
                  <a:txBody>
                    <a:bodyPr/>
                    <a:lstStyle/>
                    <a:p>
                      <a:pPr algn="ctr"/>
                      <a:endParaRPr lang="fr-FR" sz="1200" dirty="0">
                        <a:latin typeface="Calibri" panose="020F0502020204030204" pitchFamily="34" charset="0"/>
                      </a:endParaRPr>
                    </a:p>
                  </a:txBody>
                  <a:tcPr anchor="ctr"/>
                </a:tc>
                <a:tc>
                  <a:txBody>
                    <a:bodyPr/>
                    <a:lstStyle/>
                    <a:p>
                      <a:pPr algn="l"/>
                      <a:r>
                        <a:rPr lang="fr-FR" sz="1200" dirty="0">
                          <a:effectLst/>
                          <a:latin typeface="Calibri" panose="020F0502020204030204" pitchFamily="34" charset="0"/>
                          <a:ea typeface="Times New Roman" panose="02020603050405020304" pitchFamily="18" charset="0"/>
                          <a:cs typeface="Calibri" panose="020F0502020204030204" pitchFamily="34" charset="0"/>
                        </a:rPr>
                        <a:t>L’ensemble de la TVA doit être payée par l’établissement faisant la demande d’acquisition ou le </a:t>
                      </a:r>
                      <a:r>
                        <a:rPr lang="fr-FR" sz="1200" dirty="0" err="1">
                          <a:effectLst/>
                          <a:latin typeface="Calibri" panose="020F0502020204030204" pitchFamily="34" charset="0"/>
                          <a:ea typeface="Times New Roman" panose="02020603050405020304" pitchFamily="18" charset="0"/>
                          <a:cs typeface="Calibri" panose="020F0502020204030204" pitchFamily="34" charset="0"/>
                        </a:rPr>
                        <a:t>cofinanceur</a:t>
                      </a:r>
                      <a:r>
                        <a:rPr lang="fr-FR" sz="1200" dirty="0">
                          <a:effectLst/>
                          <a:latin typeface="Calibri" panose="020F0502020204030204" pitchFamily="34" charset="0"/>
                          <a:ea typeface="Times New Roman" panose="02020603050405020304" pitchFamily="18" charset="0"/>
                          <a:cs typeface="Calibri" panose="020F0502020204030204" pitchFamily="34" charset="0"/>
                        </a:rPr>
                        <a:t>. Le DIM Longévité &amp; Vieillissement ne prend pas en charge la TVA.</a:t>
                      </a:r>
                    </a:p>
                  </a:txBody>
                  <a:tcPr/>
                </a:tc>
                <a:extLst>
                  <a:ext uri="{0D108BD9-81ED-4DB2-BD59-A6C34878D82A}">
                    <a16:rowId xmlns:a16="http://schemas.microsoft.com/office/drawing/2014/main" val="3924761422"/>
                  </a:ext>
                </a:extLst>
              </a:tr>
            </a:tbl>
          </a:graphicData>
        </a:graphic>
      </p:graphicFrame>
      <p:sp>
        <p:nvSpPr>
          <p:cNvPr id="10" name="Titre 1">
            <a:extLst>
              <a:ext uri="{FF2B5EF4-FFF2-40B4-BE49-F238E27FC236}">
                <a16:creationId xmlns:a16="http://schemas.microsoft.com/office/drawing/2014/main" id="{67B912BC-CD18-44DC-A6E1-ED3D81FC1746}"/>
              </a:ext>
            </a:extLst>
          </p:cNvPr>
          <p:cNvSpPr>
            <a:spLocks noGrp="1"/>
          </p:cNvSpPr>
          <p:nvPr>
            <p:ph type="title"/>
          </p:nvPr>
        </p:nvSpPr>
        <p:spPr>
          <a:xfrm>
            <a:off x="1143000" y="803330"/>
            <a:ext cx="6857999" cy="544041"/>
          </a:xfrm>
          <a:solidFill>
            <a:srgbClr val="2D2764"/>
          </a:solidFill>
        </p:spPr>
        <p:txBody>
          <a:bodyPr>
            <a:normAutofit fontScale="90000"/>
          </a:bodyPr>
          <a:lstStyle/>
          <a:p>
            <a:r>
              <a:rPr lang="fr-FR" sz="2100" dirty="0">
                <a:solidFill>
                  <a:schemeClr val="bg1"/>
                </a:solidFill>
              </a:rPr>
              <a:t>Gérond’if DIM Longévité &amp; Vieillissement</a:t>
            </a:r>
            <a:br>
              <a:rPr lang="fr-FR" sz="2100" dirty="0">
                <a:solidFill>
                  <a:schemeClr val="bg1"/>
                </a:solidFill>
              </a:rPr>
            </a:br>
            <a:r>
              <a:rPr lang="fr-FR" sz="2100" dirty="0">
                <a:solidFill>
                  <a:schemeClr val="bg1"/>
                </a:solidFill>
              </a:rPr>
              <a:t>Appel à candidatures équipements scientifiques 2021</a:t>
            </a:r>
          </a:p>
        </p:txBody>
      </p:sp>
    </p:spTree>
    <p:extLst>
      <p:ext uri="{BB962C8B-B14F-4D97-AF65-F5344CB8AC3E}">
        <p14:creationId xmlns:p14="http://schemas.microsoft.com/office/powerpoint/2010/main" val="29882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7">
            <a:extLst>
              <a:ext uri="{FF2B5EF4-FFF2-40B4-BE49-F238E27FC236}">
                <a16:creationId xmlns:a16="http://schemas.microsoft.com/office/drawing/2014/main" id="{78A68E61-616F-4E1D-B8D0-F124DEF240DA}"/>
              </a:ext>
            </a:extLst>
          </p:cNvPr>
          <p:cNvSpPr txBox="1">
            <a:spLocks/>
          </p:cNvSpPr>
          <p:nvPr/>
        </p:nvSpPr>
        <p:spPr>
          <a:xfrm>
            <a:off x="5093192" y="6315206"/>
            <a:ext cx="3730050" cy="300083"/>
          </a:xfrm>
          <a:prstGeom prst="rect">
            <a:avLst/>
          </a:prstGeom>
        </p:spPr>
        <p:txBody>
          <a:bodyPr/>
          <a:ls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a:lstStyle>
          <a:p>
            <a:pPr algn="r"/>
            <a:fld id="{57AF16DE-A0D5-4438-950F-5B1E159C2C28}" type="slidenum">
              <a:rPr lang="en-US" sz="1000">
                <a:latin typeface="Arial" panose="020B0604020202020204" pitchFamily="34" charset="0"/>
                <a:cs typeface="Arial" panose="020B0604020202020204" pitchFamily="34" charset="0"/>
              </a:rPr>
              <a:pPr algn="r"/>
              <a:t>5</a:t>
            </a:fld>
            <a:endParaRPr lang="en-US" sz="1000" dirty="0">
              <a:latin typeface="Arial" panose="020B0604020202020204" pitchFamily="34" charset="0"/>
              <a:cs typeface="Arial" panose="020B0604020202020204" pitchFamily="34" charset="0"/>
            </a:endParaRPr>
          </a:p>
        </p:txBody>
      </p:sp>
      <p:pic>
        <p:nvPicPr>
          <p:cNvPr id="7" name="Image 6">
            <a:extLst>
              <a:ext uri="{FF2B5EF4-FFF2-40B4-BE49-F238E27FC236}">
                <a16:creationId xmlns:a16="http://schemas.microsoft.com/office/drawing/2014/main" id="{E300A89E-430C-4B73-9602-5B8169A6C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7" y="0"/>
            <a:ext cx="2464595" cy="739379"/>
          </a:xfrm>
          <a:prstGeom prst="rect">
            <a:avLst/>
          </a:prstGeom>
        </p:spPr>
      </p:pic>
      <p:sp>
        <p:nvSpPr>
          <p:cNvPr id="13" name="ZoneTexte 12">
            <a:extLst>
              <a:ext uri="{FF2B5EF4-FFF2-40B4-BE49-F238E27FC236}">
                <a16:creationId xmlns:a16="http://schemas.microsoft.com/office/drawing/2014/main" id="{6AF5CB54-5A8A-4CE7-A70C-4B3489333F66}"/>
              </a:ext>
            </a:extLst>
          </p:cNvPr>
          <p:cNvSpPr txBox="1"/>
          <p:nvPr/>
        </p:nvSpPr>
        <p:spPr>
          <a:xfrm>
            <a:off x="393980" y="1733952"/>
            <a:ext cx="7395073" cy="323165"/>
          </a:xfrm>
          <a:prstGeom prst="rect">
            <a:avLst/>
          </a:prstGeom>
          <a:noFill/>
        </p:spPr>
        <p:txBody>
          <a:bodyPr wrap="square" rtlCol="0">
            <a:spAutoFit/>
          </a:bodyPr>
          <a:lstStyle/>
          <a:p>
            <a:r>
              <a:rPr lang="fr-FR" sz="1500" b="1" dirty="0">
                <a:solidFill>
                  <a:srgbClr val="2D2764"/>
                </a:solidFill>
                <a:latin typeface="Calibri" panose="020F0502020204030204" pitchFamily="34" charset="0"/>
              </a:rPr>
              <a:t>Demandes d’acquisitions et projets de recherche ou d’expérimentation</a:t>
            </a:r>
            <a:endParaRPr lang="fr-FR" sz="1500" dirty="0"/>
          </a:p>
        </p:txBody>
      </p:sp>
      <p:graphicFrame>
        <p:nvGraphicFramePr>
          <p:cNvPr id="14" name="Tableau 8">
            <a:extLst>
              <a:ext uri="{FF2B5EF4-FFF2-40B4-BE49-F238E27FC236}">
                <a16:creationId xmlns:a16="http://schemas.microsoft.com/office/drawing/2014/main" id="{7099F6E7-271A-4BB3-B0E0-BC9D787A82E4}"/>
              </a:ext>
            </a:extLst>
          </p:cNvPr>
          <p:cNvGraphicFramePr>
            <a:graphicFrameLocks noGrp="1"/>
          </p:cNvGraphicFramePr>
          <p:nvPr>
            <p:extLst>
              <p:ext uri="{D42A27DB-BD31-4B8C-83A1-F6EECF244321}">
                <p14:modId xmlns:p14="http://schemas.microsoft.com/office/powerpoint/2010/main" val="4279214862"/>
              </p:ext>
            </p:extLst>
          </p:nvPr>
        </p:nvGraphicFramePr>
        <p:xfrm>
          <a:off x="398307" y="2203688"/>
          <a:ext cx="8424935" cy="2560320"/>
        </p:xfrm>
        <a:graphic>
          <a:graphicData uri="http://schemas.openxmlformats.org/drawingml/2006/table">
            <a:tbl>
              <a:tblPr firstRow="1" bandRow="1">
                <a:tableStyleId>{5940675A-B579-460E-94D1-54222C63F5DA}</a:tableStyleId>
              </a:tblPr>
              <a:tblGrid>
                <a:gridCol w="3682172">
                  <a:extLst>
                    <a:ext uri="{9D8B030D-6E8A-4147-A177-3AD203B41FA5}">
                      <a16:colId xmlns:a16="http://schemas.microsoft.com/office/drawing/2014/main" val="4191312407"/>
                    </a:ext>
                  </a:extLst>
                </a:gridCol>
                <a:gridCol w="597109">
                  <a:extLst>
                    <a:ext uri="{9D8B030D-6E8A-4147-A177-3AD203B41FA5}">
                      <a16:colId xmlns:a16="http://schemas.microsoft.com/office/drawing/2014/main" val="2521319663"/>
                    </a:ext>
                  </a:extLst>
                </a:gridCol>
                <a:gridCol w="4145654">
                  <a:extLst>
                    <a:ext uri="{9D8B030D-6E8A-4147-A177-3AD203B41FA5}">
                      <a16:colId xmlns:a16="http://schemas.microsoft.com/office/drawing/2014/main" val="84555961"/>
                    </a:ext>
                  </a:extLst>
                </a:gridCol>
              </a:tblGrid>
              <a:tr h="370840">
                <a:tc>
                  <a:txBody>
                    <a:bodyPr/>
                    <a:lstStyle/>
                    <a:p>
                      <a:r>
                        <a:rPr lang="fr-FR" sz="1200" kern="1200" dirty="0">
                          <a:solidFill>
                            <a:schemeClr val="tx1"/>
                          </a:solidFill>
                          <a:effectLst/>
                          <a:latin typeface="Calibri" panose="020F0502020204030204" pitchFamily="34" charset="0"/>
                          <a:ea typeface="+mn-ea"/>
                          <a:cs typeface="+mn-cs"/>
                        </a:rPr>
                        <a:t>Une demande d’acquisition qui tente d’appliquer à la gériatrie une expérimentation/technologie déjà existante et/ou validée dans d’autres champs que la gériatrie est-elle éligible ?</a:t>
                      </a:r>
                      <a:endParaRPr lang="fr-FR" sz="1200" dirty="0">
                        <a:latin typeface="Calibri" panose="020F0502020204030204" pitchFamily="34" charset="0"/>
                      </a:endParaRPr>
                    </a:p>
                  </a:txBody>
                  <a:tcPr/>
                </a:tc>
                <a:tc>
                  <a:txBody>
                    <a:bodyPr/>
                    <a:lstStyle/>
                    <a:p>
                      <a:pPr algn="ctr"/>
                      <a:r>
                        <a:rPr lang="fr-FR" sz="1200" dirty="0">
                          <a:latin typeface="Calibri" panose="020F0502020204030204" pitchFamily="34" charset="0"/>
                        </a:rPr>
                        <a:t>oui</a:t>
                      </a:r>
                    </a:p>
                  </a:txBody>
                  <a:tcPr anchor="ctr"/>
                </a:tc>
                <a:tc>
                  <a:txBody>
                    <a:bodyPr/>
                    <a:lstStyle/>
                    <a:p>
                      <a:endParaRPr lang="fr-FR" sz="1200" dirty="0">
                        <a:latin typeface="Calibri" panose="020F0502020204030204" pitchFamily="34" charset="0"/>
                      </a:endParaRPr>
                    </a:p>
                  </a:txBody>
                  <a:tcPr/>
                </a:tc>
                <a:extLst>
                  <a:ext uri="{0D108BD9-81ED-4DB2-BD59-A6C34878D82A}">
                    <a16:rowId xmlns:a16="http://schemas.microsoft.com/office/drawing/2014/main" val="3000174077"/>
                  </a:ext>
                </a:extLst>
              </a:tr>
              <a:tr h="370840">
                <a:tc>
                  <a:txBody>
                    <a:bodyPr/>
                    <a:lstStyle/>
                    <a:p>
                      <a:r>
                        <a:rPr lang="fr-FR" sz="1200" dirty="0">
                          <a:latin typeface="Calibri" panose="020F0502020204030204" pitchFamily="34" charset="0"/>
                        </a:rPr>
                        <a:t>Les demandes d’acquisitions associées à des projets de recherche fondamentale sont-elles éligibles ?</a:t>
                      </a:r>
                    </a:p>
                  </a:txBody>
                  <a:tcPr/>
                </a:tc>
                <a:tc>
                  <a:txBody>
                    <a:bodyPr/>
                    <a:lstStyle/>
                    <a:p>
                      <a:pPr algn="ctr"/>
                      <a:r>
                        <a:rPr lang="fr-FR" sz="1200" dirty="0">
                          <a:latin typeface="Calibri" panose="020F0502020204030204" pitchFamily="34" charset="0"/>
                        </a:rPr>
                        <a:t>oui</a:t>
                      </a:r>
                    </a:p>
                  </a:txBody>
                  <a:tcPr anchor="ctr"/>
                </a:tc>
                <a:tc>
                  <a:txBody>
                    <a:bodyPr/>
                    <a:lstStyle/>
                    <a:p>
                      <a:endParaRPr lang="fr-FR" sz="1200" dirty="0">
                        <a:latin typeface="Calibri" panose="020F0502020204030204" pitchFamily="34" charset="0"/>
                      </a:endParaRPr>
                    </a:p>
                  </a:txBody>
                  <a:tcPr/>
                </a:tc>
                <a:extLst>
                  <a:ext uri="{0D108BD9-81ED-4DB2-BD59-A6C34878D82A}">
                    <a16:rowId xmlns:a16="http://schemas.microsoft.com/office/drawing/2014/main" val="666448353"/>
                  </a:ext>
                </a:extLst>
              </a:tr>
              <a:tr h="370840">
                <a:tc>
                  <a:txBody>
                    <a:bodyPr/>
                    <a:lstStyle/>
                    <a:p>
                      <a:r>
                        <a:rPr lang="fr-FR" sz="1200" dirty="0">
                          <a:latin typeface="Calibri" panose="020F0502020204030204" pitchFamily="34" charset="0"/>
                        </a:rPr>
                        <a:t>Les demandes d’acquisitions associées à des projets de recherche ou d’expérimentation en sciences humaines et sociales sont-elles éligibles?</a:t>
                      </a:r>
                    </a:p>
                  </a:txBody>
                  <a:tcPr/>
                </a:tc>
                <a:tc>
                  <a:txBody>
                    <a:bodyPr/>
                    <a:lstStyle/>
                    <a:p>
                      <a:pPr algn="ctr"/>
                      <a:r>
                        <a:rPr lang="fr-FR" sz="1200" dirty="0">
                          <a:latin typeface="Calibri" panose="020F0502020204030204" pitchFamily="34" charset="0"/>
                        </a:rPr>
                        <a:t>oui</a:t>
                      </a:r>
                    </a:p>
                  </a:txBody>
                  <a:tcPr anchor="ctr"/>
                </a:tc>
                <a:tc>
                  <a:txBody>
                    <a:bodyPr/>
                    <a:lstStyle/>
                    <a:p>
                      <a:endParaRPr lang="fr-FR" sz="1200" dirty="0">
                        <a:latin typeface="Calibri" panose="020F0502020204030204" pitchFamily="34" charset="0"/>
                      </a:endParaRPr>
                    </a:p>
                  </a:txBody>
                  <a:tcPr/>
                </a:tc>
                <a:extLst>
                  <a:ext uri="{0D108BD9-81ED-4DB2-BD59-A6C34878D82A}">
                    <a16:rowId xmlns:a16="http://schemas.microsoft.com/office/drawing/2014/main" val="3924761422"/>
                  </a:ext>
                </a:extLst>
              </a:tr>
              <a:tr h="370840">
                <a:tc>
                  <a:txBody>
                    <a:bodyPr/>
                    <a:lstStyle/>
                    <a:p>
                      <a:r>
                        <a:rPr lang="fr-FR" sz="1200" dirty="0">
                          <a:latin typeface="Calibri" panose="020F0502020204030204" pitchFamily="34" charset="0"/>
                        </a:rPr>
                        <a:t>Faut-il proposer un protocole de recherche en même temps que le dossier de candidature ?</a:t>
                      </a:r>
                    </a:p>
                  </a:txBody>
                  <a:tcPr/>
                </a:tc>
                <a:tc>
                  <a:txBody>
                    <a:bodyPr/>
                    <a:lstStyle/>
                    <a:p>
                      <a:pPr algn="ctr"/>
                      <a:endParaRPr lang="fr-FR" sz="1200" dirty="0">
                        <a:latin typeface="Calibri" panose="020F0502020204030204" pitchFamily="34" charset="0"/>
                      </a:endParaRPr>
                    </a:p>
                  </a:txBody>
                  <a:tcPr anchor="ctr"/>
                </a:tc>
                <a:tc>
                  <a:txBody>
                    <a:bodyPr/>
                    <a:lstStyle/>
                    <a:p>
                      <a:r>
                        <a:rPr lang="fr-FR" sz="1200" dirty="0">
                          <a:latin typeface="Calibri" panose="020F0502020204030204" pitchFamily="34" charset="0"/>
                        </a:rPr>
                        <a:t>Il est recommandé d’ajouter le protocole de recherche en pièce jointe du dossier de candidature. Le cas échéant, dans le dossier de candidature peut être proposé un synopsis du protocole.</a:t>
                      </a:r>
                    </a:p>
                  </a:txBody>
                  <a:tcPr/>
                </a:tc>
                <a:extLst>
                  <a:ext uri="{0D108BD9-81ED-4DB2-BD59-A6C34878D82A}">
                    <a16:rowId xmlns:a16="http://schemas.microsoft.com/office/drawing/2014/main" val="3997387303"/>
                  </a:ext>
                </a:extLst>
              </a:tr>
            </a:tbl>
          </a:graphicData>
        </a:graphic>
      </p:graphicFrame>
      <p:sp>
        <p:nvSpPr>
          <p:cNvPr id="15" name="Espace réservé du pied de page 14">
            <a:extLst>
              <a:ext uri="{FF2B5EF4-FFF2-40B4-BE49-F238E27FC236}">
                <a16:creationId xmlns:a16="http://schemas.microsoft.com/office/drawing/2014/main" id="{C5675518-7A34-462C-B74F-312468B4B762}"/>
              </a:ext>
            </a:extLst>
          </p:cNvPr>
          <p:cNvSpPr>
            <a:spLocks noGrp="1"/>
          </p:cNvSpPr>
          <p:nvPr>
            <p:ph type="ftr" sz="quarter" idx="3"/>
          </p:nvPr>
        </p:nvSpPr>
        <p:spPr/>
        <p:txBody>
          <a:bodyPr/>
          <a:lstStyle/>
          <a:p>
            <a:r>
              <a:rPr kumimoji="0" lang="fr-FR" sz="1000" dirty="0">
                <a:solidFill>
                  <a:sysClr val="windowText" lastClr="000000"/>
                </a:solidFill>
              </a:rPr>
              <a:t>AAC équipements 2021 - FAQ</a:t>
            </a:r>
          </a:p>
        </p:txBody>
      </p:sp>
      <p:sp>
        <p:nvSpPr>
          <p:cNvPr id="8" name="Titre 1">
            <a:extLst>
              <a:ext uri="{FF2B5EF4-FFF2-40B4-BE49-F238E27FC236}">
                <a16:creationId xmlns:a16="http://schemas.microsoft.com/office/drawing/2014/main" id="{E290CBD8-85E1-4D3A-8FE1-E8AA55855E10}"/>
              </a:ext>
            </a:extLst>
          </p:cNvPr>
          <p:cNvSpPr>
            <a:spLocks noGrp="1"/>
          </p:cNvSpPr>
          <p:nvPr>
            <p:ph type="title"/>
          </p:nvPr>
        </p:nvSpPr>
        <p:spPr>
          <a:xfrm>
            <a:off x="1143000" y="803330"/>
            <a:ext cx="6857999" cy="544041"/>
          </a:xfrm>
          <a:solidFill>
            <a:srgbClr val="2D2764"/>
          </a:solidFill>
        </p:spPr>
        <p:txBody>
          <a:bodyPr>
            <a:normAutofit fontScale="90000"/>
          </a:bodyPr>
          <a:lstStyle/>
          <a:p>
            <a:r>
              <a:rPr lang="fr-FR" sz="2100" dirty="0">
                <a:solidFill>
                  <a:schemeClr val="bg1"/>
                </a:solidFill>
              </a:rPr>
              <a:t>Gérond’if DIM Longévité &amp; Vieillissement</a:t>
            </a:r>
            <a:br>
              <a:rPr lang="fr-FR" sz="2100" dirty="0">
                <a:solidFill>
                  <a:schemeClr val="bg1"/>
                </a:solidFill>
              </a:rPr>
            </a:br>
            <a:r>
              <a:rPr lang="fr-FR" sz="2100" dirty="0">
                <a:solidFill>
                  <a:schemeClr val="bg1"/>
                </a:solidFill>
              </a:rPr>
              <a:t>Appel à candidatures équipements scientifiques 2021</a:t>
            </a:r>
          </a:p>
        </p:txBody>
      </p:sp>
    </p:spTree>
    <p:extLst>
      <p:ext uri="{BB962C8B-B14F-4D97-AF65-F5344CB8AC3E}">
        <p14:creationId xmlns:p14="http://schemas.microsoft.com/office/powerpoint/2010/main" val="404196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7">
            <a:extLst>
              <a:ext uri="{FF2B5EF4-FFF2-40B4-BE49-F238E27FC236}">
                <a16:creationId xmlns:a16="http://schemas.microsoft.com/office/drawing/2014/main" id="{78A68E61-616F-4E1D-B8D0-F124DEF240DA}"/>
              </a:ext>
            </a:extLst>
          </p:cNvPr>
          <p:cNvSpPr txBox="1">
            <a:spLocks/>
          </p:cNvSpPr>
          <p:nvPr/>
        </p:nvSpPr>
        <p:spPr>
          <a:xfrm>
            <a:off x="5093192" y="6315206"/>
            <a:ext cx="3730050" cy="300083"/>
          </a:xfrm>
          <a:prstGeom prst="rect">
            <a:avLst/>
          </a:prstGeom>
        </p:spPr>
        <p:txBody>
          <a:bodyPr/>
          <a:ls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a:lstStyle>
          <a:p>
            <a:pPr algn="r"/>
            <a:fld id="{57AF16DE-A0D5-4438-950F-5B1E159C2C28}" type="slidenum">
              <a:rPr lang="en-US" sz="1000">
                <a:latin typeface="Arial" panose="020B0604020202020204" pitchFamily="34" charset="0"/>
                <a:cs typeface="Arial" panose="020B0604020202020204" pitchFamily="34" charset="0"/>
              </a:rPr>
              <a:pPr algn="r"/>
              <a:t>6</a:t>
            </a:fld>
            <a:endParaRPr lang="en-US" sz="1000" dirty="0">
              <a:latin typeface="Arial" panose="020B0604020202020204" pitchFamily="34" charset="0"/>
              <a:cs typeface="Arial" panose="020B0604020202020204" pitchFamily="34" charset="0"/>
            </a:endParaRPr>
          </a:p>
        </p:txBody>
      </p:sp>
      <p:pic>
        <p:nvPicPr>
          <p:cNvPr id="7" name="Image 6">
            <a:extLst>
              <a:ext uri="{FF2B5EF4-FFF2-40B4-BE49-F238E27FC236}">
                <a16:creationId xmlns:a16="http://schemas.microsoft.com/office/drawing/2014/main" id="{E300A89E-430C-4B73-9602-5B8169A6C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7" y="0"/>
            <a:ext cx="2464595" cy="739379"/>
          </a:xfrm>
          <a:prstGeom prst="rect">
            <a:avLst/>
          </a:prstGeom>
        </p:spPr>
      </p:pic>
      <p:sp>
        <p:nvSpPr>
          <p:cNvPr id="13" name="ZoneTexte 12">
            <a:extLst>
              <a:ext uri="{FF2B5EF4-FFF2-40B4-BE49-F238E27FC236}">
                <a16:creationId xmlns:a16="http://schemas.microsoft.com/office/drawing/2014/main" id="{6AF5CB54-5A8A-4CE7-A70C-4B3489333F66}"/>
              </a:ext>
            </a:extLst>
          </p:cNvPr>
          <p:cNvSpPr txBox="1"/>
          <p:nvPr/>
        </p:nvSpPr>
        <p:spPr>
          <a:xfrm>
            <a:off x="393980" y="1480800"/>
            <a:ext cx="7395073" cy="323165"/>
          </a:xfrm>
          <a:prstGeom prst="rect">
            <a:avLst/>
          </a:prstGeom>
          <a:noFill/>
        </p:spPr>
        <p:txBody>
          <a:bodyPr wrap="square" rtlCol="0">
            <a:spAutoFit/>
          </a:bodyPr>
          <a:lstStyle/>
          <a:p>
            <a:r>
              <a:rPr lang="fr-FR" sz="1500" b="1" dirty="0">
                <a:solidFill>
                  <a:srgbClr val="2D2764"/>
                </a:solidFill>
                <a:latin typeface="Calibri" panose="020F0502020204030204" pitchFamily="34" charset="0"/>
              </a:rPr>
              <a:t>Modalités du dépôt de candidature et contenu du dossier</a:t>
            </a:r>
            <a:endParaRPr lang="fr-FR" sz="1500" dirty="0"/>
          </a:p>
        </p:txBody>
      </p:sp>
      <p:graphicFrame>
        <p:nvGraphicFramePr>
          <p:cNvPr id="14" name="Tableau 8">
            <a:extLst>
              <a:ext uri="{FF2B5EF4-FFF2-40B4-BE49-F238E27FC236}">
                <a16:creationId xmlns:a16="http://schemas.microsoft.com/office/drawing/2014/main" id="{7099F6E7-271A-4BB3-B0E0-BC9D787A82E4}"/>
              </a:ext>
            </a:extLst>
          </p:cNvPr>
          <p:cNvGraphicFramePr>
            <a:graphicFrameLocks noGrp="1"/>
          </p:cNvGraphicFramePr>
          <p:nvPr>
            <p:extLst>
              <p:ext uri="{D42A27DB-BD31-4B8C-83A1-F6EECF244321}">
                <p14:modId xmlns:p14="http://schemas.microsoft.com/office/powerpoint/2010/main" val="234384707"/>
              </p:ext>
            </p:extLst>
          </p:nvPr>
        </p:nvGraphicFramePr>
        <p:xfrm>
          <a:off x="398307" y="1984856"/>
          <a:ext cx="8424935" cy="4211320"/>
        </p:xfrm>
        <a:graphic>
          <a:graphicData uri="http://schemas.openxmlformats.org/drawingml/2006/table">
            <a:tbl>
              <a:tblPr firstRow="1" bandRow="1">
                <a:tableStyleId>{5940675A-B579-460E-94D1-54222C63F5DA}</a:tableStyleId>
              </a:tblPr>
              <a:tblGrid>
                <a:gridCol w="3741645">
                  <a:extLst>
                    <a:ext uri="{9D8B030D-6E8A-4147-A177-3AD203B41FA5}">
                      <a16:colId xmlns:a16="http://schemas.microsoft.com/office/drawing/2014/main" val="4191312407"/>
                    </a:ext>
                  </a:extLst>
                </a:gridCol>
                <a:gridCol w="537636">
                  <a:extLst>
                    <a:ext uri="{9D8B030D-6E8A-4147-A177-3AD203B41FA5}">
                      <a16:colId xmlns:a16="http://schemas.microsoft.com/office/drawing/2014/main" val="2521319663"/>
                    </a:ext>
                  </a:extLst>
                </a:gridCol>
                <a:gridCol w="4145654">
                  <a:extLst>
                    <a:ext uri="{9D8B030D-6E8A-4147-A177-3AD203B41FA5}">
                      <a16:colId xmlns:a16="http://schemas.microsoft.com/office/drawing/2014/main" val="84555961"/>
                    </a:ext>
                  </a:extLst>
                </a:gridCol>
              </a:tblGrid>
              <a:tr h="370840">
                <a:tc>
                  <a:txBody>
                    <a:bodyPr/>
                    <a:lstStyle/>
                    <a:p>
                      <a:r>
                        <a:rPr lang="fr-FR" sz="1200" dirty="0">
                          <a:latin typeface="Calibri" panose="020F0502020204030204" pitchFamily="34" charset="0"/>
                        </a:rPr>
                        <a:t>Comment déposer un dossier ?</a:t>
                      </a:r>
                    </a:p>
                  </a:txBody>
                  <a:tcPr/>
                </a:tc>
                <a:tc>
                  <a:txBody>
                    <a:bodyPr/>
                    <a:lstStyle/>
                    <a:p>
                      <a:endParaRPr lang="fr-FR" sz="1200" dirty="0">
                        <a:latin typeface="Calibri" panose="020F0502020204030204" pitchFamily="34" charset="0"/>
                      </a:endParaRPr>
                    </a:p>
                  </a:txBody>
                  <a:tcPr/>
                </a:tc>
                <a:tc>
                  <a:txBody>
                    <a:bodyPr/>
                    <a:lstStyle/>
                    <a:p>
                      <a:r>
                        <a:rPr lang="fr-FR" sz="1200" dirty="0">
                          <a:latin typeface="Calibri" panose="020F0502020204030204" pitchFamily="34" charset="0"/>
                        </a:rPr>
                        <a:t>Vous devez d’abord créer un compte sur la plateforme </a:t>
                      </a:r>
                      <a:r>
                        <a:rPr lang="fr-FR" sz="1200" dirty="0">
                          <a:latin typeface="Calibri" panose="020F0502020204030204" pitchFamily="34" charset="0"/>
                          <a:hlinkClick r:id="rId3"/>
                        </a:rPr>
                        <a:t>https://lv-equipements2.sciencesconf.org/</a:t>
                      </a:r>
                      <a:r>
                        <a:rPr lang="fr-FR" sz="1200" dirty="0">
                          <a:latin typeface="Calibri" panose="020F0502020204030204" pitchFamily="34" charset="0"/>
                        </a:rPr>
                        <a:t> (onglet inscription) puis vous pourrez accéder à l’onglet « soumission d’un dépôt de candidature »</a:t>
                      </a:r>
                    </a:p>
                  </a:txBody>
                  <a:tcPr/>
                </a:tc>
                <a:extLst>
                  <a:ext uri="{0D108BD9-81ED-4DB2-BD59-A6C34878D82A}">
                    <a16:rowId xmlns:a16="http://schemas.microsoft.com/office/drawing/2014/main" val="419931368"/>
                  </a:ext>
                </a:extLst>
              </a:tr>
              <a:tr h="370840">
                <a:tc>
                  <a:txBody>
                    <a:bodyPr/>
                    <a:lstStyle/>
                    <a:p>
                      <a:r>
                        <a:rPr lang="fr-FR" sz="1200" dirty="0">
                          <a:latin typeface="Calibri" panose="020F0502020204030204" pitchFamily="34" charset="0"/>
                        </a:rPr>
                        <a:t>Qui doit déposer le dossier de candidature ?</a:t>
                      </a:r>
                    </a:p>
                  </a:txBody>
                  <a:tcPr/>
                </a:tc>
                <a:tc>
                  <a:txBody>
                    <a:bodyPr/>
                    <a:lstStyle/>
                    <a:p>
                      <a:endParaRPr lang="fr-FR" sz="1200" dirty="0">
                        <a:latin typeface="Calibri" panose="020F0502020204030204" pitchFamily="34" charset="0"/>
                      </a:endParaRPr>
                    </a:p>
                  </a:txBody>
                  <a:tcPr/>
                </a:tc>
                <a:tc>
                  <a:txBody>
                    <a:bodyPr/>
                    <a:lstStyle/>
                    <a:p>
                      <a:r>
                        <a:rPr lang="fr-FR" sz="1200" dirty="0">
                          <a:latin typeface="Calibri" panose="020F0502020204030204" pitchFamily="34" charset="0"/>
                        </a:rPr>
                        <a:t>La structure faisant la demande d’acquisition. Si c’est le siège d’une organisation qui dépose le dossier de candidature, il est demandé d’indiquer la liste précise des établissements franciliens qui pourront accueillir les équipements.</a:t>
                      </a:r>
                    </a:p>
                  </a:txBody>
                  <a:tcPr/>
                </a:tc>
                <a:extLst>
                  <a:ext uri="{0D108BD9-81ED-4DB2-BD59-A6C34878D82A}">
                    <a16:rowId xmlns:a16="http://schemas.microsoft.com/office/drawing/2014/main" val="3000174077"/>
                  </a:ext>
                </a:extLst>
              </a:tr>
              <a:tr h="370840">
                <a:tc>
                  <a:txBody>
                    <a:bodyPr/>
                    <a:lstStyle/>
                    <a:p>
                      <a:r>
                        <a:rPr lang="fr-FR" sz="1200" dirty="0">
                          <a:latin typeface="Calibri" panose="020F0502020204030204" pitchFamily="34" charset="0"/>
                        </a:rPr>
                        <a:t>Quelles sont les pièces demandées pour le dépôt du dossier?</a:t>
                      </a:r>
                    </a:p>
                  </a:txBody>
                  <a:tcPr/>
                </a:tc>
                <a:tc>
                  <a:txBody>
                    <a:bodyPr/>
                    <a:lstStyle/>
                    <a:p>
                      <a:endParaRPr lang="fr-FR" sz="1200" dirty="0">
                        <a:latin typeface="Calibri" panose="020F0502020204030204" pitchFamily="34" charset="0"/>
                      </a:endParaRPr>
                    </a:p>
                  </a:txBody>
                  <a:tcPr/>
                </a:tc>
                <a:tc>
                  <a:txBody>
                    <a:bodyPr/>
                    <a:lstStyle/>
                    <a:p>
                      <a:r>
                        <a:rPr lang="fr-FR" sz="1200" dirty="0">
                          <a:latin typeface="Calibri" panose="020F0502020204030204" pitchFamily="34" charset="0"/>
                        </a:rPr>
                        <a:t>Les pièces demandées dans le cadre d’une candidature à l’appel à candidatures équipements sont:</a:t>
                      </a:r>
                    </a:p>
                    <a:p>
                      <a:r>
                        <a:rPr lang="fr-FR" sz="1200" dirty="0">
                          <a:latin typeface="Calibri" panose="020F0502020204030204" pitchFamily="34" charset="0"/>
                        </a:rPr>
                        <a:t>-Le dossier de candidature complété et signé;</a:t>
                      </a:r>
                    </a:p>
                    <a:p>
                      <a:r>
                        <a:rPr lang="fr-FR" sz="1200" dirty="0">
                          <a:latin typeface="Calibri" panose="020F0502020204030204" pitchFamily="34" charset="0"/>
                        </a:rPr>
                        <a:t>-les devis ou factures pour les équipements demandés;</a:t>
                      </a:r>
                    </a:p>
                    <a:p>
                      <a:r>
                        <a:rPr lang="fr-FR" sz="1200" dirty="0">
                          <a:latin typeface="Calibri" panose="020F0502020204030204" pitchFamily="34" charset="0"/>
                        </a:rPr>
                        <a:t>-Les lettres d’engagement de la structure faisant la demande de subvention et du (des) </a:t>
                      </a:r>
                      <a:r>
                        <a:rPr lang="fr-FR" sz="1200" dirty="0" err="1">
                          <a:latin typeface="Calibri" panose="020F0502020204030204" pitchFamily="34" charset="0"/>
                        </a:rPr>
                        <a:t>cofinanceur</a:t>
                      </a:r>
                      <a:r>
                        <a:rPr lang="fr-FR" sz="1200" dirty="0">
                          <a:latin typeface="Calibri" panose="020F0502020204030204" pitchFamily="34" charset="0"/>
                        </a:rPr>
                        <a:t>(s) avéré(s);</a:t>
                      </a:r>
                    </a:p>
                    <a:p>
                      <a:r>
                        <a:rPr lang="fr-FR" sz="1200" dirty="0">
                          <a:latin typeface="Calibri" panose="020F0502020204030204" pitchFamily="34" charset="0"/>
                        </a:rPr>
                        <a:t>-Le RIB de la structure devant percevoir la subvention;</a:t>
                      </a:r>
                    </a:p>
                    <a:p>
                      <a:r>
                        <a:rPr lang="fr-FR" sz="1200" dirty="0">
                          <a:latin typeface="Calibri" panose="020F0502020204030204" pitchFamily="34" charset="0"/>
                        </a:rPr>
                        <a:t>- Toute pièce pouvant appuyer l’aspect recherche ou expérimentation du dossier de candidature.</a:t>
                      </a:r>
                    </a:p>
                  </a:txBody>
                  <a:tcPr/>
                </a:tc>
                <a:extLst>
                  <a:ext uri="{0D108BD9-81ED-4DB2-BD59-A6C34878D82A}">
                    <a16:rowId xmlns:a16="http://schemas.microsoft.com/office/drawing/2014/main" val="666448353"/>
                  </a:ext>
                </a:extLst>
              </a:tr>
              <a:tr h="370840">
                <a:tc>
                  <a:txBody>
                    <a:bodyPr/>
                    <a:lstStyle/>
                    <a:p>
                      <a:r>
                        <a:rPr lang="fr-FR" sz="1200" dirty="0">
                          <a:latin typeface="Calibri" panose="020F0502020204030204" pitchFamily="34" charset="0"/>
                        </a:rPr>
                        <a:t>Où trouver les modèles des pièces à remplir ?</a:t>
                      </a:r>
                    </a:p>
                  </a:txBody>
                  <a:tcPr/>
                </a:tc>
                <a:tc>
                  <a:txBody>
                    <a:bodyPr/>
                    <a:lstStyle/>
                    <a:p>
                      <a:endParaRPr lang="fr-FR" sz="1200">
                        <a:latin typeface="Calibri" panose="020F0502020204030204" pitchFamily="34" charset="0"/>
                      </a:endParaRPr>
                    </a:p>
                  </a:txBody>
                  <a:tcPr/>
                </a:tc>
                <a:tc>
                  <a:txBody>
                    <a:bodyPr/>
                    <a:lstStyle/>
                    <a:p>
                      <a:r>
                        <a:rPr lang="fr-FR" sz="1200" dirty="0">
                          <a:latin typeface="Calibri" panose="020F0502020204030204" pitchFamily="34" charset="0"/>
                        </a:rPr>
                        <a:t>Sur la plateforme </a:t>
                      </a:r>
                      <a:r>
                        <a:rPr lang="fr-FR" sz="1200" dirty="0">
                          <a:latin typeface="Calibri" panose="020F0502020204030204" pitchFamily="34" charset="0"/>
                          <a:hlinkClick r:id="rId3"/>
                        </a:rPr>
                        <a:t>https://lv-equipements2.sciencesconf.org/</a:t>
                      </a:r>
                      <a:r>
                        <a:rPr lang="fr-FR" sz="1200" dirty="0">
                          <a:latin typeface="Calibri" panose="020F0502020204030204" pitchFamily="34" charset="0"/>
                        </a:rPr>
                        <a:t> .</a:t>
                      </a:r>
                    </a:p>
                  </a:txBody>
                  <a:tcPr/>
                </a:tc>
                <a:extLst>
                  <a:ext uri="{0D108BD9-81ED-4DB2-BD59-A6C34878D82A}">
                    <a16:rowId xmlns:a16="http://schemas.microsoft.com/office/drawing/2014/main" val="2002930845"/>
                  </a:ext>
                </a:extLst>
              </a:tr>
              <a:tr h="370840">
                <a:tc>
                  <a:txBody>
                    <a:bodyPr/>
                    <a:lstStyle/>
                    <a:p>
                      <a:r>
                        <a:rPr lang="fr-FR" sz="1200" dirty="0">
                          <a:latin typeface="Calibri" panose="020F0502020204030204" pitchFamily="34" charset="0"/>
                        </a:rPr>
                        <a:t>Où déposer le dossier complet et l’ensemble des pièces ?</a:t>
                      </a:r>
                    </a:p>
                  </a:txBody>
                  <a:tcPr/>
                </a:tc>
                <a:tc>
                  <a:txBody>
                    <a:bodyPr/>
                    <a:lstStyle/>
                    <a:p>
                      <a:endParaRPr lang="fr-FR" sz="1200">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Calibri" panose="020F0502020204030204" pitchFamily="34" charset="0"/>
                        </a:rPr>
                        <a:t>Sur la plateforme </a:t>
                      </a:r>
                      <a:r>
                        <a:rPr lang="fr-FR" sz="1200" dirty="0">
                          <a:latin typeface="Calibri" panose="020F0502020204030204" pitchFamily="34" charset="0"/>
                          <a:hlinkClick r:id="rId3"/>
                        </a:rPr>
                        <a:t>https://lv-equipements2.sciencesconf.org/</a:t>
                      </a:r>
                      <a:r>
                        <a:rPr lang="fr-FR" sz="1200" dirty="0">
                          <a:latin typeface="Calibri" panose="020F0502020204030204" pitchFamily="34" charset="0"/>
                        </a:rPr>
                        <a:t> .</a:t>
                      </a:r>
                    </a:p>
                    <a:p>
                      <a:endParaRPr lang="fr-FR" sz="1200" dirty="0">
                        <a:latin typeface="Calibri" panose="020F0502020204030204" pitchFamily="34" charset="0"/>
                      </a:endParaRPr>
                    </a:p>
                  </a:txBody>
                  <a:tcPr/>
                </a:tc>
                <a:extLst>
                  <a:ext uri="{0D108BD9-81ED-4DB2-BD59-A6C34878D82A}">
                    <a16:rowId xmlns:a16="http://schemas.microsoft.com/office/drawing/2014/main" val="3924761422"/>
                  </a:ext>
                </a:extLst>
              </a:tr>
            </a:tbl>
          </a:graphicData>
        </a:graphic>
      </p:graphicFrame>
      <p:sp>
        <p:nvSpPr>
          <p:cNvPr id="2" name="Espace réservé du pied de page 1">
            <a:extLst>
              <a:ext uri="{FF2B5EF4-FFF2-40B4-BE49-F238E27FC236}">
                <a16:creationId xmlns:a16="http://schemas.microsoft.com/office/drawing/2014/main" id="{98C9A74B-D6E2-400C-8D98-0FD8CBF2971D}"/>
              </a:ext>
            </a:extLst>
          </p:cNvPr>
          <p:cNvSpPr>
            <a:spLocks noGrp="1"/>
          </p:cNvSpPr>
          <p:nvPr>
            <p:ph type="ftr" sz="quarter" idx="3"/>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8" name="Titre 1">
            <a:extLst>
              <a:ext uri="{FF2B5EF4-FFF2-40B4-BE49-F238E27FC236}">
                <a16:creationId xmlns:a16="http://schemas.microsoft.com/office/drawing/2014/main" id="{815BA300-5696-476A-81BB-78583AC17F90}"/>
              </a:ext>
            </a:extLst>
          </p:cNvPr>
          <p:cNvSpPr>
            <a:spLocks noGrp="1"/>
          </p:cNvSpPr>
          <p:nvPr>
            <p:ph type="title"/>
          </p:nvPr>
        </p:nvSpPr>
        <p:spPr>
          <a:xfrm>
            <a:off x="1143000" y="803330"/>
            <a:ext cx="6857999" cy="544041"/>
          </a:xfrm>
          <a:solidFill>
            <a:srgbClr val="2D2764"/>
          </a:solidFill>
        </p:spPr>
        <p:txBody>
          <a:bodyPr>
            <a:normAutofit fontScale="90000"/>
          </a:bodyPr>
          <a:lstStyle/>
          <a:p>
            <a:r>
              <a:rPr lang="fr-FR" sz="2100" dirty="0">
                <a:solidFill>
                  <a:schemeClr val="bg1"/>
                </a:solidFill>
              </a:rPr>
              <a:t>Gérond’if DIM Longévité &amp; Vieillissement</a:t>
            </a:r>
            <a:br>
              <a:rPr lang="fr-FR" sz="2100" dirty="0">
                <a:solidFill>
                  <a:schemeClr val="bg1"/>
                </a:solidFill>
              </a:rPr>
            </a:br>
            <a:r>
              <a:rPr lang="fr-FR" sz="2100" dirty="0">
                <a:solidFill>
                  <a:schemeClr val="bg1"/>
                </a:solidFill>
              </a:rPr>
              <a:t>Appel à candidatures équipements scientifiques 2021</a:t>
            </a:r>
          </a:p>
        </p:txBody>
      </p:sp>
    </p:spTree>
    <p:extLst>
      <p:ext uri="{BB962C8B-B14F-4D97-AF65-F5344CB8AC3E}">
        <p14:creationId xmlns:p14="http://schemas.microsoft.com/office/powerpoint/2010/main" val="1108568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7">
            <a:extLst>
              <a:ext uri="{FF2B5EF4-FFF2-40B4-BE49-F238E27FC236}">
                <a16:creationId xmlns:a16="http://schemas.microsoft.com/office/drawing/2014/main" id="{78A68E61-616F-4E1D-B8D0-F124DEF240DA}"/>
              </a:ext>
            </a:extLst>
          </p:cNvPr>
          <p:cNvSpPr txBox="1">
            <a:spLocks/>
          </p:cNvSpPr>
          <p:nvPr/>
        </p:nvSpPr>
        <p:spPr>
          <a:xfrm>
            <a:off x="5093192" y="6315206"/>
            <a:ext cx="3730050" cy="300083"/>
          </a:xfrm>
          <a:prstGeom prst="rect">
            <a:avLst/>
          </a:prstGeom>
        </p:spPr>
        <p:txBody>
          <a:bodyPr/>
          <a:ls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a:lstStyle>
          <a:p>
            <a:pPr algn="r"/>
            <a:fld id="{57AF16DE-A0D5-4438-950F-5B1E159C2C28}" type="slidenum">
              <a:rPr lang="en-US" sz="1000">
                <a:latin typeface="Arial" panose="020B0604020202020204" pitchFamily="34" charset="0"/>
                <a:cs typeface="Arial" panose="020B0604020202020204" pitchFamily="34" charset="0"/>
              </a:rPr>
              <a:pPr algn="r"/>
              <a:t>7</a:t>
            </a:fld>
            <a:endParaRPr lang="en-US" sz="1000" dirty="0">
              <a:latin typeface="Arial" panose="020B0604020202020204" pitchFamily="34" charset="0"/>
              <a:cs typeface="Arial" panose="020B0604020202020204" pitchFamily="34" charset="0"/>
            </a:endParaRPr>
          </a:p>
        </p:txBody>
      </p:sp>
      <p:pic>
        <p:nvPicPr>
          <p:cNvPr id="7" name="Image 6">
            <a:extLst>
              <a:ext uri="{FF2B5EF4-FFF2-40B4-BE49-F238E27FC236}">
                <a16:creationId xmlns:a16="http://schemas.microsoft.com/office/drawing/2014/main" id="{E300A89E-430C-4B73-9602-5B8169A6C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7" y="0"/>
            <a:ext cx="2464595" cy="739379"/>
          </a:xfrm>
          <a:prstGeom prst="rect">
            <a:avLst/>
          </a:prstGeom>
        </p:spPr>
      </p:pic>
      <p:sp>
        <p:nvSpPr>
          <p:cNvPr id="13" name="ZoneTexte 12">
            <a:extLst>
              <a:ext uri="{FF2B5EF4-FFF2-40B4-BE49-F238E27FC236}">
                <a16:creationId xmlns:a16="http://schemas.microsoft.com/office/drawing/2014/main" id="{6AF5CB54-5A8A-4CE7-A70C-4B3489333F66}"/>
              </a:ext>
            </a:extLst>
          </p:cNvPr>
          <p:cNvSpPr txBox="1"/>
          <p:nvPr/>
        </p:nvSpPr>
        <p:spPr>
          <a:xfrm>
            <a:off x="393980" y="1480800"/>
            <a:ext cx="7395073" cy="323165"/>
          </a:xfrm>
          <a:prstGeom prst="rect">
            <a:avLst/>
          </a:prstGeom>
          <a:noFill/>
        </p:spPr>
        <p:txBody>
          <a:bodyPr wrap="square" rtlCol="0">
            <a:spAutoFit/>
          </a:bodyPr>
          <a:lstStyle/>
          <a:p>
            <a:r>
              <a:rPr lang="fr-FR" sz="1500" b="1" dirty="0">
                <a:solidFill>
                  <a:srgbClr val="2D2764"/>
                </a:solidFill>
                <a:latin typeface="Calibri" panose="020F0502020204030204" pitchFamily="34" charset="0"/>
              </a:rPr>
              <a:t>Modalités du dépôt de candidature et contenu du dossier</a:t>
            </a:r>
            <a:endParaRPr lang="fr-FR" sz="1500" dirty="0"/>
          </a:p>
        </p:txBody>
      </p:sp>
      <p:graphicFrame>
        <p:nvGraphicFramePr>
          <p:cNvPr id="14" name="Tableau 8">
            <a:extLst>
              <a:ext uri="{FF2B5EF4-FFF2-40B4-BE49-F238E27FC236}">
                <a16:creationId xmlns:a16="http://schemas.microsoft.com/office/drawing/2014/main" id="{7099F6E7-271A-4BB3-B0E0-BC9D787A82E4}"/>
              </a:ext>
            </a:extLst>
          </p:cNvPr>
          <p:cNvGraphicFramePr>
            <a:graphicFrameLocks noGrp="1"/>
          </p:cNvGraphicFramePr>
          <p:nvPr>
            <p:extLst>
              <p:ext uri="{D42A27DB-BD31-4B8C-83A1-F6EECF244321}">
                <p14:modId xmlns:p14="http://schemas.microsoft.com/office/powerpoint/2010/main" val="749512812"/>
              </p:ext>
            </p:extLst>
          </p:nvPr>
        </p:nvGraphicFramePr>
        <p:xfrm>
          <a:off x="398307" y="1984856"/>
          <a:ext cx="8424935" cy="1097280"/>
        </p:xfrm>
        <a:graphic>
          <a:graphicData uri="http://schemas.openxmlformats.org/drawingml/2006/table">
            <a:tbl>
              <a:tblPr firstRow="1" bandRow="1">
                <a:tableStyleId>{5940675A-B579-460E-94D1-54222C63F5DA}</a:tableStyleId>
              </a:tblPr>
              <a:tblGrid>
                <a:gridCol w="3741645">
                  <a:extLst>
                    <a:ext uri="{9D8B030D-6E8A-4147-A177-3AD203B41FA5}">
                      <a16:colId xmlns:a16="http://schemas.microsoft.com/office/drawing/2014/main" val="4191312407"/>
                    </a:ext>
                  </a:extLst>
                </a:gridCol>
                <a:gridCol w="537636">
                  <a:extLst>
                    <a:ext uri="{9D8B030D-6E8A-4147-A177-3AD203B41FA5}">
                      <a16:colId xmlns:a16="http://schemas.microsoft.com/office/drawing/2014/main" val="2521319663"/>
                    </a:ext>
                  </a:extLst>
                </a:gridCol>
                <a:gridCol w="4145654">
                  <a:extLst>
                    <a:ext uri="{9D8B030D-6E8A-4147-A177-3AD203B41FA5}">
                      <a16:colId xmlns:a16="http://schemas.microsoft.com/office/drawing/2014/main" val="84555961"/>
                    </a:ext>
                  </a:extLst>
                </a:gridCol>
              </a:tblGrid>
              <a:tr h="370840">
                <a:tc>
                  <a:txBody>
                    <a:bodyPr/>
                    <a:lstStyle/>
                    <a:p>
                      <a:r>
                        <a:rPr lang="fr-FR" sz="1200" dirty="0">
                          <a:latin typeface="Calibri" panose="020F0502020204030204" pitchFamily="34" charset="0"/>
                        </a:rPr>
                        <a:t>Lors du dépôt de dossier, une demande d’affiliation est demandée. Que faire ?</a:t>
                      </a:r>
                    </a:p>
                  </a:txBody>
                  <a:tcPr/>
                </a:tc>
                <a:tc>
                  <a:txBody>
                    <a:bodyPr/>
                    <a:lstStyle/>
                    <a:p>
                      <a:endParaRPr lang="fr-FR" sz="1200">
                        <a:latin typeface="Calibri" panose="020F0502020204030204" pitchFamily="34" charset="0"/>
                      </a:endParaRPr>
                    </a:p>
                  </a:txBody>
                  <a:tcPr/>
                </a:tc>
                <a:tc>
                  <a:txBody>
                    <a:bodyPr/>
                    <a:lstStyle/>
                    <a:p>
                      <a:r>
                        <a:rPr lang="fr-FR" sz="1200" dirty="0">
                          <a:latin typeface="Calibri" panose="020F0502020204030204" pitchFamily="34" charset="0"/>
                        </a:rPr>
                        <a:t>Si vous n’avez pas d’affiliation indiquez « je n’ai pas de tutelle », cela n’aura pas d’impact sur votre candidature.</a:t>
                      </a:r>
                    </a:p>
                  </a:txBody>
                  <a:tcPr/>
                </a:tc>
                <a:extLst>
                  <a:ext uri="{0D108BD9-81ED-4DB2-BD59-A6C34878D82A}">
                    <a16:rowId xmlns:a16="http://schemas.microsoft.com/office/drawing/2014/main" val="3924761422"/>
                  </a:ext>
                </a:extLst>
              </a:tr>
              <a:tr h="370840">
                <a:tc>
                  <a:txBody>
                    <a:bodyPr/>
                    <a:lstStyle/>
                    <a:p>
                      <a:r>
                        <a:rPr lang="fr-FR" sz="1200" kern="1200" dirty="0">
                          <a:solidFill>
                            <a:schemeClr val="tx1"/>
                          </a:solidFill>
                          <a:effectLst/>
                          <a:latin typeface="Calibri" panose="020F0502020204030204" pitchFamily="34" charset="0"/>
                          <a:ea typeface="+mn-ea"/>
                          <a:cs typeface="+mn-cs"/>
                        </a:rPr>
                        <a:t>Comment modifier votre dossier de candidature et ajouter/modifier les pièces déposées ? </a:t>
                      </a:r>
                      <a:endParaRPr lang="fr-FR" sz="1200" dirty="0">
                        <a:latin typeface="Calibri" panose="020F0502020204030204" pitchFamily="34" charset="0"/>
                      </a:endParaRPr>
                    </a:p>
                  </a:txBody>
                  <a:tcPr/>
                </a:tc>
                <a:tc>
                  <a:txBody>
                    <a:bodyPr/>
                    <a:lstStyle/>
                    <a:p>
                      <a:endParaRPr lang="fr-FR" sz="1200">
                        <a:latin typeface="Calibri" panose="020F0502020204030204" pitchFamily="34" charset="0"/>
                      </a:endParaRPr>
                    </a:p>
                  </a:txBody>
                  <a:tcPr/>
                </a:tc>
                <a:tc>
                  <a:txBody>
                    <a:bodyPr/>
                    <a:lstStyle/>
                    <a:p>
                      <a:r>
                        <a:rPr lang="fr-FR" sz="1200" kern="1200" dirty="0">
                          <a:solidFill>
                            <a:schemeClr val="tx1"/>
                          </a:solidFill>
                          <a:effectLst/>
                          <a:latin typeface="Calibri" panose="020F0502020204030204" pitchFamily="34" charset="0"/>
                          <a:ea typeface="+mn-ea"/>
                          <a:cs typeface="+mn-cs"/>
                        </a:rPr>
                        <a:t>Pour modifier le dépôt, aller dans l’onglet « Mes projets soumis » et cliquer sur le petit crayon à droite de votre dépôt. Vous pourrez alors apporter des modifications à votre dossier.</a:t>
                      </a:r>
                      <a:endParaRPr lang="fr-FR" sz="1200" dirty="0">
                        <a:latin typeface="Calibri" panose="020F0502020204030204" pitchFamily="34" charset="0"/>
                      </a:endParaRPr>
                    </a:p>
                  </a:txBody>
                  <a:tcPr/>
                </a:tc>
                <a:extLst>
                  <a:ext uri="{0D108BD9-81ED-4DB2-BD59-A6C34878D82A}">
                    <a16:rowId xmlns:a16="http://schemas.microsoft.com/office/drawing/2014/main" val="1892278708"/>
                  </a:ext>
                </a:extLst>
              </a:tr>
            </a:tbl>
          </a:graphicData>
        </a:graphic>
      </p:graphicFrame>
      <p:sp>
        <p:nvSpPr>
          <p:cNvPr id="2" name="Espace réservé du pied de page 1">
            <a:extLst>
              <a:ext uri="{FF2B5EF4-FFF2-40B4-BE49-F238E27FC236}">
                <a16:creationId xmlns:a16="http://schemas.microsoft.com/office/drawing/2014/main" id="{98C9A74B-D6E2-400C-8D98-0FD8CBF2971D}"/>
              </a:ext>
            </a:extLst>
          </p:cNvPr>
          <p:cNvSpPr>
            <a:spLocks noGrp="1"/>
          </p:cNvSpPr>
          <p:nvPr>
            <p:ph type="ftr" sz="quarter" idx="3"/>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8" name="Titre 1">
            <a:extLst>
              <a:ext uri="{FF2B5EF4-FFF2-40B4-BE49-F238E27FC236}">
                <a16:creationId xmlns:a16="http://schemas.microsoft.com/office/drawing/2014/main" id="{815BA300-5696-476A-81BB-78583AC17F90}"/>
              </a:ext>
            </a:extLst>
          </p:cNvPr>
          <p:cNvSpPr>
            <a:spLocks noGrp="1"/>
          </p:cNvSpPr>
          <p:nvPr>
            <p:ph type="title"/>
          </p:nvPr>
        </p:nvSpPr>
        <p:spPr>
          <a:xfrm>
            <a:off x="1143000" y="803330"/>
            <a:ext cx="6857999" cy="544041"/>
          </a:xfrm>
          <a:solidFill>
            <a:srgbClr val="2D2764"/>
          </a:solidFill>
        </p:spPr>
        <p:txBody>
          <a:bodyPr>
            <a:normAutofit fontScale="90000"/>
          </a:bodyPr>
          <a:lstStyle/>
          <a:p>
            <a:r>
              <a:rPr lang="fr-FR" sz="2100" dirty="0">
                <a:solidFill>
                  <a:schemeClr val="bg1"/>
                </a:solidFill>
              </a:rPr>
              <a:t>Gérond’if DIM Longévité &amp; Vieillissement</a:t>
            </a:r>
            <a:br>
              <a:rPr lang="fr-FR" sz="2100" dirty="0">
                <a:solidFill>
                  <a:schemeClr val="bg1"/>
                </a:solidFill>
              </a:rPr>
            </a:br>
            <a:r>
              <a:rPr lang="fr-FR" sz="2100" dirty="0">
                <a:solidFill>
                  <a:schemeClr val="bg1"/>
                </a:solidFill>
              </a:rPr>
              <a:t>Appel à candidatures équipements scientifiques 2021</a:t>
            </a:r>
          </a:p>
        </p:txBody>
      </p:sp>
    </p:spTree>
    <p:extLst>
      <p:ext uri="{BB962C8B-B14F-4D97-AF65-F5344CB8AC3E}">
        <p14:creationId xmlns:p14="http://schemas.microsoft.com/office/powerpoint/2010/main" val="3389838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7">
            <a:extLst>
              <a:ext uri="{FF2B5EF4-FFF2-40B4-BE49-F238E27FC236}">
                <a16:creationId xmlns:a16="http://schemas.microsoft.com/office/drawing/2014/main" id="{78A68E61-616F-4E1D-B8D0-F124DEF240DA}"/>
              </a:ext>
            </a:extLst>
          </p:cNvPr>
          <p:cNvSpPr txBox="1">
            <a:spLocks/>
          </p:cNvSpPr>
          <p:nvPr/>
        </p:nvSpPr>
        <p:spPr>
          <a:xfrm>
            <a:off x="5051984" y="6315206"/>
            <a:ext cx="3730050" cy="300083"/>
          </a:xfrm>
          <a:prstGeom prst="rect">
            <a:avLst/>
          </a:prstGeom>
        </p:spPr>
        <p:txBody>
          <a:bodyPr/>
          <a:ls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a:lstStyle>
          <a:p>
            <a:pPr algn="r"/>
            <a:fld id="{57AF16DE-A0D5-4438-950F-5B1E159C2C28}" type="slidenum">
              <a:rPr lang="en-US" sz="1000">
                <a:latin typeface="Arial" panose="020B0604020202020204" pitchFamily="34" charset="0"/>
                <a:cs typeface="Arial" panose="020B0604020202020204" pitchFamily="34" charset="0"/>
              </a:rPr>
              <a:pPr algn="r"/>
              <a:t>8</a:t>
            </a:fld>
            <a:endParaRPr lang="en-US" sz="1000" dirty="0">
              <a:latin typeface="Arial" panose="020B0604020202020204" pitchFamily="34" charset="0"/>
              <a:cs typeface="Arial" panose="020B0604020202020204" pitchFamily="34" charset="0"/>
            </a:endParaRPr>
          </a:p>
        </p:txBody>
      </p:sp>
      <p:pic>
        <p:nvPicPr>
          <p:cNvPr id="7" name="Image 6">
            <a:extLst>
              <a:ext uri="{FF2B5EF4-FFF2-40B4-BE49-F238E27FC236}">
                <a16:creationId xmlns:a16="http://schemas.microsoft.com/office/drawing/2014/main" id="{E300A89E-430C-4B73-9602-5B8169A6C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7" y="0"/>
            <a:ext cx="2464595" cy="739379"/>
          </a:xfrm>
          <a:prstGeom prst="rect">
            <a:avLst/>
          </a:prstGeom>
        </p:spPr>
      </p:pic>
      <p:sp>
        <p:nvSpPr>
          <p:cNvPr id="2" name="Espace réservé du pied de page 1">
            <a:extLst>
              <a:ext uri="{FF2B5EF4-FFF2-40B4-BE49-F238E27FC236}">
                <a16:creationId xmlns:a16="http://schemas.microsoft.com/office/drawing/2014/main" id="{B9783922-594C-48CF-BF38-611E58F0D8B4}"/>
              </a:ext>
            </a:extLst>
          </p:cNvPr>
          <p:cNvSpPr>
            <a:spLocks noGrp="1"/>
          </p:cNvSpPr>
          <p:nvPr>
            <p:ph type="ftr" sz="quarter" idx="3"/>
          </p:nvPr>
        </p:nvSpPr>
        <p:spPr/>
        <p:txBody>
          <a:bodyPr/>
          <a:lstStyle/>
          <a:p>
            <a:r>
              <a:rPr kumimoji="0" lang="fr-FR" sz="1000">
                <a:solidFill>
                  <a:sysClr val="windowText" lastClr="000000"/>
                </a:solidFill>
              </a:rPr>
              <a:t>AAC équipements 2021 - FAQ</a:t>
            </a:r>
            <a:endParaRPr kumimoji="0" lang="fr-FR" sz="1000" dirty="0">
              <a:solidFill>
                <a:sysClr val="windowText" lastClr="000000"/>
              </a:solidFill>
            </a:endParaRPr>
          </a:p>
        </p:txBody>
      </p:sp>
      <p:sp>
        <p:nvSpPr>
          <p:cNvPr id="9" name="ZoneTexte 8">
            <a:extLst>
              <a:ext uri="{FF2B5EF4-FFF2-40B4-BE49-F238E27FC236}">
                <a16:creationId xmlns:a16="http://schemas.microsoft.com/office/drawing/2014/main" id="{7A915620-ED20-4EC2-A001-A0D9F003A26F}"/>
              </a:ext>
            </a:extLst>
          </p:cNvPr>
          <p:cNvSpPr txBox="1"/>
          <p:nvPr/>
        </p:nvSpPr>
        <p:spPr>
          <a:xfrm>
            <a:off x="1619672" y="2852936"/>
            <a:ext cx="6102424" cy="1754326"/>
          </a:xfrm>
          <a:prstGeom prst="rect">
            <a:avLst/>
          </a:prstGeom>
          <a:noFill/>
        </p:spPr>
        <p:txBody>
          <a:bodyPr wrap="square">
            <a:spAutoFit/>
          </a:bodyPr>
          <a:lstStyle/>
          <a:p>
            <a:pPr algn="ctr"/>
            <a:r>
              <a:rPr lang="fr-FR" sz="1800" b="1" dirty="0">
                <a:solidFill>
                  <a:schemeClr val="tx2"/>
                </a:solidFill>
                <a:latin typeface="Calibri" panose="020F0502020204030204" pitchFamily="34" charset="0"/>
                <a:cs typeface="Calibri" panose="020F0502020204030204" pitchFamily="34" charset="0"/>
              </a:rPr>
              <a:t>Mélody Monthéard - Cheffe de projets Silver économie, Technologie, Innovation</a:t>
            </a:r>
          </a:p>
          <a:p>
            <a:pPr algn="ctr"/>
            <a:r>
              <a:rPr lang="fr-FR" sz="1800" dirty="0">
                <a:latin typeface="Calibri" panose="020F0502020204030204" pitchFamily="34" charset="0"/>
                <a:cs typeface="Calibri" panose="020F0502020204030204" pitchFamily="34" charset="0"/>
                <a:hlinkClick r:id="rId3"/>
              </a:rPr>
              <a:t>melody.montheard@gerondif.org</a:t>
            </a:r>
            <a:endParaRPr lang="fr-FR" sz="1800" dirty="0">
              <a:latin typeface="Calibri" panose="020F0502020204030204" pitchFamily="34" charset="0"/>
              <a:cs typeface="Calibri" panose="020F0502020204030204" pitchFamily="34" charset="0"/>
            </a:endParaRPr>
          </a:p>
          <a:p>
            <a:pPr algn="ctr"/>
            <a:r>
              <a:rPr lang="fr-FR" sz="1800"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rPr>
              <a:t>+ 33 (0)1 85 73 73 21</a:t>
            </a:r>
          </a:p>
          <a:p>
            <a:pPr algn="ctr"/>
            <a:r>
              <a:rPr lang="fr-FR" sz="1800"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rPr>
              <a:t>Ou</a:t>
            </a:r>
          </a:p>
          <a:p>
            <a:pPr algn="ctr"/>
            <a:r>
              <a:rPr lang="fr-FR" sz="1800" dirty="0">
                <a:effectLst/>
                <a:latin typeface="Calibri" panose="020F0502020204030204" pitchFamily="34" charset="0"/>
                <a:ea typeface="Times New Roman" panose="02020603050405020304" pitchFamily="18" charset="0"/>
                <a:cs typeface="Calibri" panose="020F0502020204030204" pitchFamily="34" charset="0"/>
                <a:hlinkClick r:id="rId4"/>
              </a:rPr>
              <a:t>contact@gerondif.org</a:t>
            </a:r>
            <a:endParaRPr lang="fr-FR" dirty="0"/>
          </a:p>
        </p:txBody>
      </p:sp>
      <p:sp>
        <p:nvSpPr>
          <p:cNvPr id="10" name="Titre 1">
            <a:extLst>
              <a:ext uri="{FF2B5EF4-FFF2-40B4-BE49-F238E27FC236}">
                <a16:creationId xmlns:a16="http://schemas.microsoft.com/office/drawing/2014/main" id="{D0199723-B266-409C-A37B-5737A2BEF52B}"/>
              </a:ext>
            </a:extLst>
          </p:cNvPr>
          <p:cNvSpPr>
            <a:spLocks noGrp="1"/>
          </p:cNvSpPr>
          <p:nvPr>
            <p:ph type="title"/>
          </p:nvPr>
        </p:nvSpPr>
        <p:spPr>
          <a:xfrm>
            <a:off x="1143000" y="803330"/>
            <a:ext cx="6857999" cy="544041"/>
          </a:xfrm>
          <a:solidFill>
            <a:srgbClr val="2D2764"/>
          </a:solidFill>
        </p:spPr>
        <p:txBody>
          <a:bodyPr>
            <a:normAutofit fontScale="90000"/>
          </a:bodyPr>
          <a:lstStyle/>
          <a:p>
            <a:r>
              <a:rPr lang="fr-FR" sz="2100" dirty="0">
                <a:solidFill>
                  <a:schemeClr val="bg1"/>
                </a:solidFill>
              </a:rPr>
              <a:t>Gérond’if DIM Longévité &amp; Vieillissement</a:t>
            </a:r>
            <a:br>
              <a:rPr lang="fr-FR" sz="2100" dirty="0">
                <a:solidFill>
                  <a:schemeClr val="bg1"/>
                </a:solidFill>
              </a:rPr>
            </a:br>
            <a:r>
              <a:rPr lang="fr-FR" sz="2100" dirty="0">
                <a:solidFill>
                  <a:schemeClr val="bg1"/>
                </a:solidFill>
              </a:rPr>
              <a:t>Appel à candidatures équipements scientifiques 2021</a:t>
            </a:r>
          </a:p>
        </p:txBody>
      </p:sp>
      <p:sp>
        <p:nvSpPr>
          <p:cNvPr id="11" name="ZoneTexte 10">
            <a:extLst>
              <a:ext uri="{FF2B5EF4-FFF2-40B4-BE49-F238E27FC236}">
                <a16:creationId xmlns:a16="http://schemas.microsoft.com/office/drawing/2014/main" id="{DD290A44-D338-4D45-9D7A-959C3FDAE9EE}"/>
              </a:ext>
            </a:extLst>
          </p:cNvPr>
          <p:cNvSpPr txBox="1"/>
          <p:nvPr/>
        </p:nvSpPr>
        <p:spPr>
          <a:xfrm>
            <a:off x="874462" y="1649930"/>
            <a:ext cx="7395073" cy="523220"/>
          </a:xfrm>
          <a:prstGeom prst="rect">
            <a:avLst/>
          </a:prstGeom>
          <a:noFill/>
        </p:spPr>
        <p:txBody>
          <a:bodyPr wrap="square" rtlCol="0">
            <a:spAutoFit/>
          </a:bodyPr>
          <a:lstStyle/>
          <a:p>
            <a:pPr algn="ctr"/>
            <a:r>
              <a:rPr lang="fr-FR" sz="2800" b="1" dirty="0">
                <a:solidFill>
                  <a:srgbClr val="2D2764"/>
                </a:solidFill>
                <a:latin typeface="Calibri" panose="020F0502020204030204" pitchFamily="34" charset="0"/>
              </a:rPr>
              <a:t>CONTACT</a:t>
            </a:r>
            <a:endParaRPr lang="fr-FR" sz="2800" dirty="0"/>
          </a:p>
        </p:txBody>
      </p:sp>
    </p:spTree>
    <p:extLst>
      <p:ext uri="{BB962C8B-B14F-4D97-AF65-F5344CB8AC3E}">
        <p14:creationId xmlns:p14="http://schemas.microsoft.com/office/powerpoint/2010/main" val="3008134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7.jpeg"/></Relationships>
</file>

<file path=ppt/theme/_rels/theme3.xml.rels><?xml version="1.0" encoding="UTF-8" standalone="yes"?>
<Relationships xmlns="http://schemas.openxmlformats.org/package/2006/relationships"><Relationship Id="rId1" Type="http://schemas.openxmlformats.org/officeDocument/2006/relationships/image" Target="../media/image7.jpeg"/></Relationships>
</file>

<file path=ppt/theme/_rels/theme4.xml.rels><?xml version="1.0" encoding="UTF-8" standalone="yes"?>
<Relationships xmlns="http://schemas.openxmlformats.org/package/2006/relationships"><Relationship Id="rId1" Type="http://schemas.openxmlformats.org/officeDocument/2006/relationships/image" Target="../media/image7.jpeg"/></Relationships>
</file>

<file path=ppt/theme/_rels/theme5.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1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3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4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6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4312B47EA95C4E9CB555F53B4B6C01" ma:contentTypeVersion="11" ma:contentTypeDescription="Crée un document." ma:contentTypeScope="" ma:versionID="baab95bae684a527ffb21c064d85f22a">
  <xsd:schema xmlns:xsd="http://www.w3.org/2001/XMLSchema" xmlns:xs="http://www.w3.org/2001/XMLSchema" xmlns:p="http://schemas.microsoft.com/office/2006/metadata/properties" xmlns:ns3="4e34d9b0-6b30-48b1-ad97-1a4361a4a614" xmlns:ns4="74b5dea0-d473-4974-9bfb-984ee5ca70ee" targetNamespace="http://schemas.microsoft.com/office/2006/metadata/properties" ma:root="true" ma:fieldsID="2037ba972b04a7079e383e9dab914cdc" ns3:_="" ns4:_="">
    <xsd:import namespace="4e34d9b0-6b30-48b1-ad97-1a4361a4a614"/>
    <xsd:import namespace="74b5dea0-d473-4974-9bfb-984ee5ca70e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4d9b0-6b30-48b1-ad97-1a4361a4a6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b5dea0-d473-4974-9bfb-984ee5ca70ee"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element name="SharingHintHash" ma:index="16"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DA315D-3A4E-44E9-A86D-ED5E396466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4d9b0-6b30-48b1-ad97-1a4361a4a614"/>
    <ds:schemaRef ds:uri="74b5dea0-d473-4974-9bfb-984ee5ca70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3ED1CE-6FFC-45F3-A2BA-DC708B713F04}">
  <ds:schemaRefs>
    <ds:schemaRef ds:uri="http://purl.org/dc/terms/"/>
    <ds:schemaRef ds:uri="http://schemas.microsoft.com/office/2006/documentManagement/types"/>
    <ds:schemaRef ds:uri="http://schemas.microsoft.com/office/infopath/2007/PartnerControls"/>
    <ds:schemaRef ds:uri="http://purl.org/dc/elements/1.1/"/>
    <ds:schemaRef ds:uri="4e34d9b0-6b30-48b1-ad97-1a4361a4a614"/>
    <ds:schemaRef ds:uri="http://schemas.openxmlformats.org/package/2006/metadata/core-properties"/>
    <ds:schemaRef ds:uri="74b5dea0-d473-4974-9bfb-984ee5ca70ee"/>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81D0994-DEE2-4399-81D1-4544FD731F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1008</Words>
  <Application>Microsoft Office PowerPoint</Application>
  <PresentationFormat>Affichage à l'écran (4:3)</PresentationFormat>
  <Paragraphs>104</Paragraphs>
  <Slides>8</Slides>
  <Notes>1</Notes>
  <HiddenSlides>0</HiddenSlides>
  <MMClips>0</MMClips>
  <ScaleCrop>false</ScaleCrop>
  <HeadingPairs>
    <vt:vector size="6" baseType="variant">
      <vt:variant>
        <vt:lpstr>Polices utilisées</vt:lpstr>
      </vt:variant>
      <vt:variant>
        <vt:i4>5</vt:i4>
      </vt:variant>
      <vt:variant>
        <vt:lpstr>Thème</vt:lpstr>
      </vt:variant>
      <vt:variant>
        <vt:i4>5</vt:i4>
      </vt:variant>
      <vt:variant>
        <vt:lpstr>Titres des diapositives</vt:lpstr>
      </vt:variant>
      <vt:variant>
        <vt:i4>8</vt:i4>
      </vt:variant>
    </vt:vector>
  </HeadingPairs>
  <TitlesOfParts>
    <vt:vector size="18" baseType="lpstr">
      <vt:lpstr>Arial</vt:lpstr>
      <vt:lpstr>Calibri</vt:lpstr>
      <vt:lpstr>Constantia</vt:lpstr>
      <vt:lpstr>Symbol</vt:lpstr>
      <vt:lpstr>Wingdings 2</vt:lpstr>
      <vt:lpstr>Vagues</vt:lpstr>
      <vt:lpstr>1_Débit</vt:lpstr>
      <vt:lpstr>3_Débit</vt:lpstr>
      <vt:lpstr>4_Débit</vt:lpstr>
      <vt:lpstr>6_Débit</vt:lpstr>
      <vt:lpstr>Présentation PowerPoint</vt:lpstr>
      <vt:lpstr>Gérond’if DIM Longévité &amp; Vieillissement Appel à candidatures équipements scientifiques 2021</vt:lpstr>
      <vt:lpstr>Gérond’if DIM Longévité &amp; Vieillissement Appel à candidatures équipements scientifiques 2021</vt:lpstr>
      <vt:lpstr>Gérond’if DIM Longévité &amp; Vieillissement Appel à candidatures équipements scientifiques 2021</vt:lpstr>
      <vt:lpstr>Gérond’if DIM Longévité &amp; Vieillissement Appel à candidatures équipements scientifiques 2021</vt:lpstr>
      <vt:lpstr>Gérond’if DIM Longévité &amp; Vieillissement Appel à candidatures équipements scientifiques 2021</vt:lpstr>
      <vt:lpstr>Gérond’if DIM Longévité &amp; Vieillissement Appel à candidatures équipements scientifiques 2021</vt:lpstr>
      <vt:lpstr>Gérond’if DIM Longévité &amp; Vieillissement Appel à candidatures équipements scientifiques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2021-03-19T15:24:14Z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1036</vt:i4>
  </property>
  <property fmtid="{D5CDD505-2E9C-101B-9397-08002B2CF9AE}" pid="3" name="_Version">
    <vt:lpwstr>12.0.4518</vt:lpwstr>
  </property>
  <property fmtid="{D5CDD505-2E9C-101B-9397-08002B2CF9AE}" pid="4" name="ContentTypeId">
    <vt:lpwstr>0x010100844312B47EA95C4E9CB555F53B4B6C01</vt:lpwstr>
  </property>
</Properties>
</file>